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6" r:id="rId4"/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D164-3770-6342-ED9B-8DB2D2CED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8B6D3-B73A-AD5E-6BDE-2763E2BC5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279E6-75C3-CC97-E4F1-B7C2040F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774C7-2FC6-FF64-7013-5C6AB4E1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E2491-C583-9175-C26E-0666BF2B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B17E-7DF9-34AA-F434-BD7C7C22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5F61F-50C7-9C70-FCF0-C70605B6C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9159-1A9A-AAFD-281D-AE663045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65979-E319-DE29-886E-AE9F6CB4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E53B-B566-AA7E-C1AB-49A8D8E3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9A60D-CF3E-DA7C-1F5C-70AFD63F6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7C152-4F0E-E7EC-00D7-11D080578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BE7A-9372-7853-13A4-76103493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2FAFA-A12A-B711-8815-058D309D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F37F-6B1D-89AA-8769-2BC303AA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22C2-42FE-6029-3ECD-E8FA838B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1D52-4646-735F-4F3F-694E9066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37EC-EF8D-0C84-2A38-9FED126D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BCAE-96A7-BBF6-9734-6A62CD48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0EDE-C797-8158-9CCB-8C817AB4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AE58-28DD-3DA5-ABB0-462C91F4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6530E-9E57-1052-6CED-1CCC3436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85C9-BADD-FEE0-D991-FFE1F739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B5EE-5E39-5BE9-FA84-EA85DF74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FBDAA-3A94-4871-023B-D900B4C3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748F-5246-4B3A-55B0-30E2A408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077A-A301-0EC1-300D-031D20845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88AC3-BB10-F418-7335-57B641E82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CDC48-AA16-9D8B-F1CA-DCEE2CEC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4355C-5B3B-CF85-B67F-0951933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0874-3E5B-91B7-2DD3-5600036C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A08C-F8C6-7682-441B-7D5904E2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7EC4-1300-045F-3307-FD3155C82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9BA78-94AC-7213-21A8-784F10A48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45AB-898B-9C77-10E7-4C1B812B9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265D6-E053-EBC6-0D85-79C30FBE0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5EA9-F9CB-A53C-C7F4-62DA2F2D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51F8C-DA86-E68C-D691-F7969294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9DCDF-CA6E-17FC-7F8B-C5E05D8D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294E-57B8-374F-5937-89B6D6AC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88161-E2FF-3818-2AE4-843A96ED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2F556-A3E0-2B17-B542-6479426B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645DE-4BB6-DF81-C1DE-6B0609C1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B5E85-7539-C9AB-BCC0-3E093D8B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CD585-1EB6-D5F2-18C5-D7F0A345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5AB8A-D5F9-6947-DB2D-AFE79A7D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319C-262C-0D27-67AB-B9DFDFE5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8EEC-04D4-7D1F-7809-89C7B521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A8FB0-D29B-DEB4-89F6-986DB09AD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F51BE-A218-1429-BF1D-8A2D9679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6B02-6D60-57F0-C6E2-6EEF8579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4D661-00EB-FE78-FA70-A64AD85F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E2FD-A35C-B0CC-C544-58FFDB2D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F6FB6-6AB4-572E-2458-984059F89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A09E2-7093-A838-4D17-426B4682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61766-C99D-1D3C-AF10-1C564CCF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30991-E6ED-EC87-8DD9-C8584E6E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4EC5-9ED4-6333-5743-C9DFD888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B2B40-D448-D13F-BDA3-9AF5B56F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80E1F-EFE7-0234-3E49-645F9830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0526-F418-1620-BEFE-631A28B92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C776-2A00-41E7-BE69-C05DF7671CD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5438-65F2-2646-A035-09A3C0433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06E89-3360-78D3-4BCF-661EF4A30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C2DB4-F268-4EA1-9CF5-289542C0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4C0817-68AB-2CDC-823E-85339103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C3A8A-2D72-3EE7-CCA1-51150E3C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86959"/>
          </a:xfrm>
        </p:spPr>
        <p:txBody>
          <a:bodyPr/>
          <a:lstStyle/>
          <a:p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002060"/>
                </a:solidFill>
                <a:latin typeface="+mn-lt"/>
              </a:rPr>
              <a:t>Water Quality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971C3-E414-4EC1-A22D-7194262B1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34936"/>
          </a:xfrm>
        </p:spPr>
        <p:txBody>
          <a:bodyPr>
            <a:normAutofit fontScale="92500" lnSpcReduction="20000"/>
          </a:bodyPr>
          <a:lstStyle/>
          <a:p>
            <a:endParaRPr lang="en-US" sz="6000" b="1" dirty="0"/>
          </a:p>
          <a:p>
            <a:endParaRPr lang="en-US" sz="6000" b="1" dirty="0"/>
          </a:p>
          <a:p>
            <a:r>
              <a:rPr lang="en-US" sz="6000" b="1" dirty="0">
                <a:solidFill>
                  <a:srgbClr val="002060"/>
                </a:solidFill>
              </a:rPr>
              <a:t>Mirror Lake</a:t>
            </a:r>
          </a:p>
        </p:txBody>
      </p:sp>
    </p:spTree>
    <p:extLst>
      <p:ext uri="{BB962C8B-B14F-4D97-AF65-F5344CB8AC3E}">
        <p14:creationId xmlns:p14="http://schemas.microsoft.com/office/powerpoint/2010/main" val="2446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71450"/>
            <a:ext cx="8682038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80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B13E2A-4E99-C94C-A3B7-F956F2C2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" y="0"/>
            <a:ext cx="12012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0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4087E-53AB-D5FC-79A1-5FC0BAB8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0" y="0"/>
            <a:ext cx="1202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2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Water Quality Trends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Water Quality Trends</dc:title>
  <dc:creator>Kathleen Sciarappa</dc:creator>
  <cp:lastModifiedBy>Kathleen Sciarappa</cp:lastModifiedBy>
  <cp:revision>1</cp:revision>
  <dcterms:created xsi:type="dcterms:W3CDTF">2023-04-21T19:44:43Z</dcterms:created>
  <dcterms:modified xsi:type="dcterms:W3CDTF">2023-04-21T19:45:09Z</dcterms:modified>
</cp:coreProperties>
</file>