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06" r:id="rId2"/>
    <p:sldId id="303" r:id="rId3"/>
    <p:sldId id="305" r:id="rId4"/>
    <p:sldId id="454" r:id="rId5"/>
    <p:sldId id="455" r:id="rId6"/>
    <p:sldId id="376" r:id="rId7"/>
    <p:sldId id="406" r:id="rId8"/>
    <p:sldId id="407" r:id="rId9"/>
    <p:sldId id="258" r:id="rId10"/>
    <p:sldId id="444" r:id="rId11"/>
    <p:sldId id="386" r:id="rId12"/>
    <p:sldId id="377" r:id="rId13"/>
    <p:sldId id="416" r:id="rId14"/>
    <p:sldId id="445" r:id="rId15"/>
    <p:sldId id="448" r:id="rId16"/>
    <p:sldId id="415" r:id="rId17"/>
    <p:sldId id="458" r:id="rId18"/>
    <p:sldId id="390" r:id="rId19"/>
    <p:sldId id="389" r:id="rId20"/>
    <p:sldId id="447" r:id="rId21"/>
    <p:sldId id="449" r:id="rId22"/>
    <p:sldId id="451" r:id="rId23"/>
    <p:sldId id="380" r:id="rId24"/>
    <p:sldId id="393" r:id="rId25"/>
    <p:sldId id="452" r:id="rId26"/>
    <p:sldId id="453" r:id="rId27"/>
    <p:sldId id="387" r:id="rId28"/>
    <p:sldId id="388" r:id="rId29"/>
    <p:sldId id="404" r:id="rId30"/>
    <p:sldId id="450" r:id="rId31"/>
    <p:sldId id="292" r:id="rId32"/>
    <p:sldId id="457" r:id="rId33"/>
    <p:sldId id="418" r:id="rId34"/>
    <p:sldId id="27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B29C51-D163-4283-BADB-9C7011CEFCD1}">
          <p14:sldIdLst/>
        </p14:section>
        <p14:section name="Default Section" id="{E018C9A5-734A-44DF-9E2B-CC555FEB7973}">
          <p14:sldIdLst>
            <p14:sldId id="306"/>
            <p14:sldId id="303"/>
            <p14:sldId id="305"/>
            <p14:sldId id="454"/>
            <p14:sldId id="455"/>
            <p14:sldId id="376"/>
            <p14:sldId id="406"/>
            <p14:sldId id="407"/>
            <p14:sldId id="258"/>
            <p14:sldId id="444"/>
            <p14:sldId id="386"/>
            <p14:sldId id="377"/>
            <p14:sldId id="416"/>
            <p14:sldId id="445"/>
            <p14:sldId id="448"/>
            <p14:sldId id="415"/>
            <p14:sldId id="458"/>
            <p14:sldId id="390"/>
            <p14:sldId id="389"/>
            <p14:sldId id="447"/>
            <p14:sldId id="449"/>
            <p14:sldId id="451"/>
            <p14:sldId id="380"/>
            <p14:sldId id="393"/>
            <p14:sldId id="452"/>
            <p14:sldId id="453"/>
            <p14:sldId id="387"/>
            <p14:sldId id="388"/>
            <p14:sldId id="404"/>
            <p14:sldId id="450"/>
            <p14:sldId id="292"/>
            <p14:sldId id="457"/>
            <p14:sldId id="418"/>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59A19C-27AB-4180-B767-9B359C8AF037}" v="255" dt="2026-06-28T15:10:23.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662" autoAdjust="0"/>
    <p:restoredTop sz="89689" autoAdjust="0"/>
  </p:normalViewPr>
  <p:slideViewPr>
    <p:cSldViewPr snapToGrid="0">
      <p:cViewPr varScale="1">
        <p:scale>
          <a:sx n="60" d="100"/>
          <a:sy n="60" d="100"/>
        </p:scale>
        <p:origin x="90" y="102"/>
      </p:cViewPr>
      <p:guideLst/>
    </p:cSldViewPr>
  </p:slideViewPr>
  <p:outlineViewPr>
    <p:cViewPr>
      <p:scale>
        <a:sx n="33" d="100"/>
        <a:sy n="33" d="100"/>
      </p:scale>
      <p:origin x="0" y="-36"/>
    </p:cViewPr>
  </p:outlineViewPr>
  <p:notesTextViewPr>
    <p:cViewPr>
      <p:scale>
        <a:sx n="1" d="1"/>
        <a:sy n="1" d="1"/>
      </p:scale>
      <p:origin x="0" y="0"/>
    </p:cViewPr>
  </p:notesTextViewPr>
  <p:sorterViewPr>
    <p:cViewPr varScale="1">
      <p:scale>
        <a:sx n="1" d="1"/>
        <a:sy n="1" d="1"/>
      </p:scale>
      <p:origin x="0" y="-73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leen Sciarappa" userId="08c499aa525898d5" providerId="LiveId" clId="{15DE06AF-36CD-415C-97A7-9882F14477E8}"/>
    <pc:docChg chg="undo redo custSel addSld delSld modSld sldOrd modMainMaster modSection">
      <pc:chgData name="Kathleen Sciarappa" userId="08c499aa525898d5" providerId="LiveId" clId="{15DE06AF-36CD-415C-97A7-9882F14477E8}" dt="2026-06-28T15:39:54.038" v="5173" actId="2696"/>
      <pc:docMkLst>
        <pc:docMk/>
      </pc:docMkLst>
      <pc:sldChg chg="addSp delSp modSp mod ord modTransition modNotes">
        <pc:chgData name="Kathleen Sciarappa" userId="08c499aa525898d5" providerId="LiveId" clId="{15DE06AF-36CD-415C-97A7-9882F14477E8}" dt="2026-06-25T20:28:33.165" v="3092" actId="27636"/>
        <pc:sldMkLst>
          <pc:docMk/>
          <pc:sldMk cId="4113508329" sldId="258"/>
        </pc:sldMkLst>
        <pc:spChg chg="mod">
          <ac:chgData name="Kathleen Sciarappa" userId="08c499aa525898d5" providerId="LiveId" clId="{15DE06AF-36CD-415C-97A7-9882F14477E8}" dt="2026-06-25T20:28:33.165" v="3092" actId="27636"/>
          <ac:spMkLst>
            <pc:docMk/>
            <pc:sldMk cId="4113508329" sldId="258"/>
            <ac:spMk id="67" creationId="{00000000-0000-0000-0000-000000000000}"/>
          </ac:spMkLst>
        </pc:spChg>
        <pc:spChg chg="mod">
          <ac:chgData name="Kathleen Sciarappa" userId="08c499aa525898d5" providerId="LiveId" clId="{15DE06AF-36CD-415C-97A7-9882F14477E8}" dt="2026-06-25T20:28:12.718" v="3088" actId="20577"/>
          <ac:spMkLst>
            <pc:docMk/>
            <pc:sldMk cId="4113508329" sldId="258"/>
            <ac:spMk id="68" creationId="{00000000-0000-0000-0000-000000000000}"/>
          </ac:spMkLst>
        </pc:spChg>
        <pc:picChg chg="add mod">
          <ac:chgData name="Kathleen Sciarappa" userId="08c499aa525898d5" providerId="LiveId" clId="{15DE06AF-36CD-415C-97A7-9882F14477E8}" dt="2026-06-25T20:28:26.602" v="3090" actId="14100"/>
          <ac:picMkLst>
            <pc:docMk/>
            <pc:sldMk cId="4113508329" sldId="258"/>
            <ac:picMk id="5" creationId="{60C854AC-2341-E4A1-148F-37365E2314CB}"/>
          </ac:picMkLst>
        </pc:picChg>
      </pc:sldChg>
      <pc:sldChg chg="modTransition">
        <pc:chgData name="Kathleen Sciarappa" userId="08c499aa525898d5" providerId="LiveId" clId="{15DE06AF-36CD-415C-97A7-9882F14477E8}" dt="2026-06-09T16:06:55.276" v="1871"/>
        <pc:sldMkLst>
          <pc:docMk/>
          <pc:sldMk cId="1810436952" sldId="276"/>
        </pc:sldMkLst>
      </pc:sldChg>
      <pc:sldChg chg="modSp mod ord modTransition">
        <pc:chgData name="Kathleen Sciarappa" userId="08c499aa525898d5" providerId="LiveId" clId="{15DE06AF-36CD-415C-97A7-9882F14477E8}" dt="2026-06-25T21:07:31.097" v="3598" actId="1076"/>
        <pc:sldMkLst>
          <pc:docMk/>
          <pc:sldMk cId="897106955" sldId="292"/>
        </pc:sldMkLst>
        <pc:picChg chg="mod">
          <ac:chgData name="Kathleen Sciarappa" userId="08c499aa525898d5" providerId="LiveId" clId="{15DE06AF-36CD-415C-97A7-9882F14477E8}" dt="2026-06-25T21:07:31.097" v="3598" actId="1076"/>
          <ac:picMkLst>
            <pc:docMk/>
            <pc:sldMk cId="897106955" sldId="292"/>
            <ac:picMk id="5" creationId="{2A4BBE17-F93A-EDB4-2BE1-339BAC1289BF}"/>
          </ac:picMkLst>
        </pc:picChg>
        <pc:picChg chg="mod">
          <ac:chgData name="Kathleen Sciarappa" userId="08c499aa525898d5" providerId="LiveId" clId="{15DE06AF-36CD-415C-97A7-9882F14477E8}" dt="2026-06-25T21:07:18.102" v="3597" actId="1076"/>
          <ac:picMkLst>
            <pc:docMk/>
            <pc:sldMk cId="897106955" sldId="292"/>
            <ac:picMk id="7" creationId="{0072FE37-AA85-CDEB-12EC-B2130A60BE7D}"/>
          </ac:picMkLst>
        </pc:picChg>
        <pc:picChg chg="mod">
          <ac:chgData name="Kathleen Sciarappa" userId="08c499aa525898d5" providerId="LiveId" clId="{15DE06AF-36CD-415C-97A7-9882F14477E8}" dt="2026-06-25T21:07:00.066" v="3596" actId="1076"/>
          <ac:picMkLst>
            <pc:docMk/>
            <pc:sldMk cId="897106955" sldId="292"/>
            <ac:picMk id="7170" creationId="{AF0BFC4C-1BA2-1BC5-A290-1D85DBDFB523}"/>
          </ac:picMkLst>
        </pc:picChg>
      </pc:sldChg>
      <pc:sldChg chg="modSp add del mod modTransition">
        <pc:chgData name="Kathleen Sciarappa" userId="08c499aa525898d5" providerId="LiveId" clId="{15DE06AF-36CD-415C-97A7-9882F14477E8}" dt="2026-06-26T11:30:12.749" v="4188" actId="2710"/>
        <pc:sldMkLst>
          <pc:docMk/>
          <pc:sldMk cId="2608136299" sldId="303"/>
        </pc:sldMkLst>
        <pc:spChg chg="mod">
          <ac:chgData name="Kathleen Sciarappa" userId="08c499aa525898d5" providerId="LiveId" clId="{15DE06AF-36CD-415C-97A7-9882F14477E8}" dt="2026-06-26T11:29:31.805" v="4183" actId="14100"/>
          <ac:spMkLst>
            <pc:docMk/>
            <pc:sldMk cId="2608136299" sldId="303"/>
            <ac:spMk id="2" creationId="{7D1D1CD1-2A22-522B-1C91-7C369C2EC933}"/>
          </ac:spMkLst>
        </pc:spChg>
        <pc:spChg chg="mod">
          <ac:chgData name="Kathleen Sciarappa" userId="08c499aa525898d5" providerId="LiveId" clId="{15DE06AF-36CD-415C-97A7-9882F14477E8}" dt="2026-06-26T11:30:12.749" v="4188" actId="2710"/>
          <ac:spMkLst>
            <pc:docMk/>
            <pc:sldMk cId="2608136299" sldId="303"/>
            <ac:spMk id="3" creationId="{3B72D177-8493-EE42-90A1-E07A3C3DEAEA}"/>
          </ac:spMkLst>
        </pc:spChg>
        <pc:picChg chg="mod">
          <ac:chgData name="Kathleen Sciarappa" userId="08c499aa525898d5" providerId="LiveId" clId="{15DE06AF-36CD-415C-97A7-9882F14477E8}" dt="2026-06-26T11:19:19.099" v="4089" actId="1076"/>
          <ac:picMkLst>
            <pc:docMk/>
            <pc:sldMk cId="2608136299" sldId="303"/>
            <ac:picMk id="5" creationId="{0CB969FD-2381-0633-33D6-4B71199996D4}"/>
          </ac:picMkLst>
        </pc:picChg>
      </pc:sldChg>
      <pc:sldChg chg="addSp modSp mod modTransition">
        <pc:chgData name="Kathleen Sciarappa" userId="08c499aa525898d5" providerId="LiveId" clId="{15DE06AF-36CD-415C-97A7-9882F14477E8}" dt="2026-06-09T16:06:55.276" v="1871"/>
        <pc:sldMkLst>
          <pc:docMk/>
          <pc:sldMk cId="1002623519" sldId="305"/>
        </pc:sldMkLst>
        <pc:spChg chg="mod">
          <ac:chgData name="Kathleen Sciarappa" userId="08c499aa525898d5" providerId="LiveId" clId="{15DE06AF-36CD-415C-97A7-9882F14477E8}" dt="2026-06-09T13:14:02.737" v="406" actId="14100"/>
          <ac:spMkLst>
            <pc:docMk/>
            <pc:sldMk cId="1002623519" sldId="305"/>
            <ac:spMk id="2" creationId="{EAE46E5C-05B8-2770-70A0-1A78A004B545}"/>
          </ac:spMkLst>
        </pc:spChg>
        <pc:spChg chg="mod">
          <ac:chgData name="Kathleen Sciarappa" userId="08c499aa525898d5" providerId="LiveId" clId="{15DE06AF-36CD-415C-97A7-9882F14477E8}" dt="2026-06-09T13:11:15.976" v="374" actId="20577"/>
          <ac:spMkLst>
            <pc:docMk/>
            <pc:sldMk cId="1002623519" sldId="305"/>
            <ac:spMk id="1039" creationId="{AF2D9465-A213-05A5-14D0-09C41015737A}"/>
          </ac:spMkLst>
        </pc:spChg>
        <pc:picChg chg="add mod ord">
          <ac:chgData name="Kathleen Sciarappa" userId="08c499aa525898d5" providerId="LiveId" clId="{15DE06AF-36CD-415C-97A7-9882F14477E8}" dt="2026-06-09T13:14:50.439" v="409" actId="167"/>
          <ac:picMkLst>
            <pc:docMk/>
            <pc:sldMk cId="1002623519" sldId="305"/>
            <ac:picMk id="3" creationId="{E6CC98A2-056F-B9CB-2C30-3D80A90B007C}"/>
          </ac:picMkLst>
        </pc:picChg>
        <pc:picChg chg="mod">
          <ac:chgData name="Kathleen Sciarappa" userId="08c499aa525898d5" providerId="LiveId" clId="{15DE06AF-36CD-415C-97A7-9882F14477E8}" dt="2026-06-09T13:37:03.232" v="883" actId="14100"/>
          <ac:picMkLst>
            <pc:docMk/>
            <pc:sldMk cId="1002623519" sldId="305"/>
            <ac:picMk id="1026" creationId="{32955496-1ECF-A0CF-0AB8-9E98BF05EDA6}"/>
          </ac:picMkLst>
        </pc:picChg>
      </pc:sldChg>
      <pc:sldChg chg="addSp delSp modSp mod modTransition setBg">
        <pc:chgData name="Kathleen Sciarappa" userId="08c499aa525898d5" providerId="LiveId" clId="{15DE06AF-36CD-415C-97A7-9882F14477E8}" dt="2026-06-26T11:27:00.995" v="4173" actId="113"/>
        <pc:sldMkLst>
          <pc:docMk/>
          <pc:sldMk cId="3986156785" sldId="306"/>
        </pc:sldMkLst>
        <pc:spChg chg="mod">
          <ac:chgData name="Kathleen Sciarappa" userId="08c499aa525898d5" providerId="LiveId" clId="{15DE06AF-36CD-415C-97A7-9882F14477E8}" dt="2026-06-09T13:07:24.887" v="170" actId="20577"/>
          <ac:spMkLst>
            <pc:docMk/>
            <pc:sldMk cId="3986156785" sldId="306"/>
            <ac:spMk id="2" creationId="{1EB955D5-F18A-CD76-0D90-115C6DAAB0B6}"/>
          </ac:spMkLst>
        </pc:spChg>
        <pc:spChg chg="mod">
          <ac:chgData name="Kathleen Sciarappa" userId="08c499aa525898d5" providerId="LiveId" clId="{15DE06AF-36CD-415C-97A7-9882F14477E8}" dt="2026-06-26T11:27:00.995" v="4173" actId="113"/>
          <ac:spMkLst>
            <pc:docMk/>
            <pc:sldMk cId="3986156785" sldId="306"/>
            <ac:spMk id="12294" creationId="{49863909-A986-76B4-5A06-973C78CE90E6}"/>
          </ac:spMkLst>
        </pc:spChg>
        <pc:picChg chg="add mod ord">
          <ac:chgData name="Kathleen Sciarappa" userId="08c499aa525898d5" providerId="LiveId" clId="{15DE06AF-36CD-415C-97A7-9882F14477E8}" dt="2026-06-09T13:07:03.037" v="169" actId="14100"/>
          <ac:picMkLst>
            <pc:docMk/>
            <pc:sldMk cId="3986156785" sldId="306"/>
            <ac:picMk id="3" creationId="{56DD4D96-7AF8-E7E3-8A78-EDC030321E42}"/>
          </ac:picMkLst>
        </pc:picChg>
      </pc:sldChg>
      <pc:sldChg chg="modTransition">
        <pc:chgData name="Kathleen Sciarappa" userId="08c499aa525898d5" providerId="LiveId" clId="{15DE06AF-36CD-415C-97A7-9882F14477E8}" dt="2026-06-09T16:06:55.276" v="1871"/>
        <pc:sldMkLst>
          <pc:docMk/>
          <pc:sldMk cId="1188488523" sldId="376"/>
        </pc:sldMkLst>
      </pc:sldChg>
      <pc:sldChg chg="modSp mod modTransition">
        <pc:chgData name="Kathleen Sciarappa" userId="08c499aa525898d5" providerId="LiveId" clId="{15DE06AF-36CD-415C-97A7-9882F14477E8}" dt="2026-06-09T16:06:55.276" v="1871"/>
        <pc:sldMkLst>
          <pc:docMk/>
          <pc:sldMk cId="1776229796" sldId="377"/>
        </pc:sldMkLst>
        <pc:spChg chg="mod">
          <ac:chgData name="Kathleen Sciarappa" userId="08c499aa525898d5" providerId="LiveId" clId="{15DE06AF-36CD-415C-97A7-9882F14477E8}" dt="2026-06-09T13:22:08.200" v="545" actId="27636"/>
          <ac:spMkLst>
            <pc:docMk/>
            <pc:sldMk cId="1776229796" sldId="377"/>
            <ac:spMk id="2" creationId="{47A67597-2871-EBE0-B406-9E01C5AFECCE}"/>
          </ac:spMkLst>
        </pc:spChg>
        <pc:spChg chg="mod">
          <ac:chgData name="Kathleen Sciarappa" userId="08c499aa525898d5" providerId="LiveId" clId="{15DE06AF-36CD-415C-97A7-9882F14477E8}" dt="2026-06-09T13:24:30.589" v="649" actId="20577"/>
          <ac:spMkLst>
            <pc:docMk/>
            <pc:sldMk cId="1776229796" sldId="377"/>
            <ac:spMk id="3" creationId="{C2D5B79D-49FA-A766-0F11-91421C97C102}"/>
          </ac:spMkLst>
        </pc:spChg>
        <pc:spChg chg="mod">
          <ac:chgData name="Kathleen Sciarappa" userId="08c499aa525898d5" providerId="LiveId" clId="{15DE06AF-36CD-415C-97A7-9882F14477E8}" dt="2026-06-09T13:23:55.895" v="609" actId="20577"/>
          <ac:spMkLst>
            <pc:docMk/>
            <pc:sldMk cId="1776229796" sldId="377"/>
            <ac:spMk id="3078" creationId="{E81824C1-1D86-7508-9DD9-C135B00702BE}"/>
          </ac:spMkLst>
        </pc:spChg>
        <pc:picChg chg="mod">
          <ac:chgData name="Kathleen Sciarappa" userId="08c499aa525898d5" providerId="LiveId" clId="{15DE06AF-36CD-415C-97A7-9882F14477E8}" dt="2026-06-09T13:24:18.151" v="610" actId="14826"/>
          <ac:picMkLst>
            <pc:docMk/>
            <pc:sldMk cId="1776229796" sldId="377"/>
            <ac:picMk id="3074" creationId="{9679236E-8B31-677F-8717-D5E21C93314A}"/>
          </ac:picMkLst>
        </pc:picChg>
      </pc:sldChg>
      <pc:sldChg chg="modTransition">
        <pc:chgData name="Kathleen Sciarappa" userId="08c499aa525898d5" providerId="LiveId" clId="{15DE06AF-36CD-415C-97A7-9882F14477E8}" dt="2026-06-09T16:06:55.276" v="1871"/>
        <pc:sldMkLst>
          <pc:docMk/>
          <pc:sldMk cId="1997879854" sldId="380"/>
        </pc:sldMkLst>
      </pc:sldChg>
      <pc:sldChg chg="modSp mod modTransition">
        <pc:chgData name="Kathleen Sciarappa" userId="08c499aa525898d5" providerId="LiveId" clId="{15DE06AF-36CD-415C-97A7-9882F14477E8}" dt="2026-06-26T11:36:25.045" v="4331" actId="20577"/>
        <pc:sldMkLst>
          <pc:docMk/>
          <pc:sldMk cId="2270437606" sldId="386"/>
        </pc:sldMkLst>
        <pc:spChg chg="mod">
          <ac:chgData name="Kathleen Sciarappa" userId="08c499aa525898d5" providerId="LiveId" clId="{15DE06AF-36CD-415C-97A7-9882F14477E8}" dt="2026-06-26T11:36:25.045" v="4331" actId="20577"/>
          <ac:spMkLst>
            <pc:docMk/>
            <pc:sldMk cId="2270437606" sldId="386"/>
            <ac:spMk id="6" creationId="{1BA3CA8E-8113-4E45-A474-DF11F1301B73}"/>
          </ac:spMkLst>
        </pc:spChg>
      </pc:sldChg>
      <pc:sldChg chg="modTransition">
        <pc:chgData name="Kathleen Sciarappa" userId="08c499aa525898d5" providerId="LiveId" clId="{15DE06AF-36CD-415C-97A7-9882F14477E8}" dt="2026-06-09T16:06:55.276" v="1871"/>
        <pc:sldMkLst>
          <pc:docMk/>
          <pc:sldMk cId="3140136906" sldId="387"/>
        </pc:sldMkLst>
      </pc:sldChg>
      <pc:sldChg chg="modTransition">
        <pc:chgData name="Kathleen Sciarappa" userId="08c499aa525898d5" providerId="LiveId" clId="{15DE06AF-36CD-415C-97A7-9882F14477E8}" dt="2026-06-09T16:06:55.276" v="1871"/>
        <pc:sldMkLst>
          <pc:docMk/>
          <pc:sldMk cId="3567271078" sldId="388"/>
        </pc:sldMkLst>
      </pc:sldChg>
      <pc:sldChg chg="add">
        <pc:chgData name="Kathleen Sciarappa" userId="08c499aa525898d5" providerId="LiveId" clId="{15DE06AF-36CD-415C-97A7-9882F14477E8}" dt="2026-06-25T20:48:41.974" v="3450"/>
        <pc:sldMkLst>
          <pc:docMk/>
          <pc:sldMk cId="1693471207" sldId="389"/>
        </pc:sldMkLst>
      </pc:sldChg>
      <pc:sldChg chg="modSp add mod">
        <pc:chgData name="Kathleen Sciarappa" userId="08c499aa525898d5" providerId="LiveId" clId="{15DE06AF-36CD-415C-97A7-9882F14477E8}" dt="2026-06-28T15:35:23.393" v="5172" actId="20577"/>
        <pc:sldMkLst>
          <pc:docMk/>
          <pc:sldMk cId="3192591494" sldId="390"/>
        </pc:sldMkLst>
        <pc:spChg chg="mod">
          <ac:chgData name="Kathleen Sciarappa" userId="08c499aa525898d5" providerId="LiveId" clId="{15DE06AF-36CD-415C-97A7-9882F14477E8}" dt="2026-06-28T15:35:23.393" v="5172" actId="20577"/>
          <ac:spMkLst>
            <pc:docMk/>
            <pc:sldMk cId="3192591494" sldId="390"/>
            <ac:spMk id="3" creationId="{27EA69F6-12BA-19AA-5CF8-EC1B9E623E37}"/>
          </ac:spMkLst>
        </pc:spChg>
      </pc:sldChg>
      <pc:sldChg chg="modSp mod ord modTransition">
        <pc:chgData name="Kathleen Sciarappa" userId="08c499aa525898d5" providerId="LiveId" clId="{15DE06AF-36CD-415C-97A7-9882F14477E8}" dt="2026-06-22T12:18:52.705" v="2244"/>
        <pc:sldMkLst>
          <pc:docMk/>
          <pc:sldMk cId="814717282" sldId="393"/>
        </pc:sldMkLst>
        <pc:spChg chg="mod">
          <ac:chgData name="Kathleen Sciarappa" userId="08c499aa525898d5" providerId="LiveId" clId="{15DE06AF-36CD-415C-97A7-9882F14477E8}" dt="2026-06-09T15:56:01.124" v="1755" actId="20577"/>
          <ac:spMkLst>
            <pc:docMk/>
            <pc:sldMk cId="814717282" sldId="393"/>
            <ac:spMk id="5" creationId="{3B6991BB-21D2-3A89-002C-534222F4901F}"/>
          </ac:spMkLst>
        </pc:spChg>
      </pc:sldChg>
      <pc:sldChg chg="modSp mod modTransition">
        <pc:chgData name="Kathleen Sciarappa" userId="08c499aa525898d5" providerId="LiveId" clId="{15DE06AF-36CD-415C-97A7-9882F14477E8}" dt="2026-06-09T16:06:55.276" v="1871"/>
        <pc:sldMkLst>
          <pc:docMk/>
          <pc:sldMk cId="2948899988" sldId="404"/>
        </pc:sldMkLst>
        <pc:spChg chg="mod">
          <ac:chgData name="Kathleen Sciarappa" userId="08c499aa525898d5" providerId="LiveId" clId="{15DE06AF-36CD-415C-97A7-9882F14477E8}" dt="2026-06-09T13:27:26.169" v="857" actId="5793"/>
          <ac:spMkLst>
            <pc:docMk/>
            <pc:sldMk cId="2948899988" sldId="404"/>
            <ac:spMk id="3" creationId="{F43D2BE2-C301-C918-4CEB-848BB141F607}"/>
          </ac:spMkLst>
        </pc:spChg>
      </pc:sldChg>
      <pc:sldChg chg="ord modTransition">
        <pc:chgData name="Kathleen Sciarappa" userId="08c499aa525898d5" providerId="LiveId" clId="{15DE06AF-36CD-415C-97A7-9882F14477E8}" dt="2026-06-09T16:06:55.276" v="1871"/>
        <pc:sldMkLst>
          <pc:docMk/>
          <pc:sldMk cId="3658807531" sldId="406"/>
        </pc:sldMkLst>
      </pc:sldChg>
      <pc:sldChg chg="modSp mod ord modTransition">
        <pc:chgData name="Kathleen Sciarappa" userId="08c499aa525898d5" providerId="LiveId" clId="{15DE06AF-36CD-415C-97A7-9882F14477E8}" dt="2026-06-26T11:34:24.755" v="4297" actId="20577"/>
        <pc:sldMkLst>
          <pc:docMk/>
          <pc:sldMk cId="3827992631" sldId="407"/>
        </pc:sldMkLst>
        <pc:spChg chg="mod">
          <ac:chgData name="Kathleen Sciarappa" userId="08c499aa525898d5" providerId="LiveId" clId="{15DE06AF-36CD-415C-97A7-9882F14477E8}" dt="2026-06-26T11:34:24.755" v="4297" actId="20577"/>
          <ac:spMkLst>
            <pc:docMk/>
            <pc:sldMk cId="3827992631" sldId="407"/>
            <ac:spMk id="3" creationId="{F51D2B55-1EA9-C612-2205-757EA7276BCC}"/>
          </ac:spMkLst>
        </pc:spChg>
      </pc:sldChg>
      <pc:sldChg chg="addSp delSp modSp add mod ord modTransition modNotesTx">
        <pc:chgData name="Kathleen Sciarappa" userId="08c499aa525898d5" providerId="LiveId" clId="{15DE06AF-36CD-415C-97A7-9882F14477E8}" dt="2026-06-26T20:49:03.587" v="4561" actId="14100"/>
        <pc:sldMkLst>
          <pc:docMk/>
          <pc:sldMk cId="3157568656" sldId="415"/>
        </pc:sldMkLst>
        <pc:spChg chg="mod">
          <ac:chgData name="Kathleen Sciarappa" userId="08c499aa525898d5" providerId="LiveId" clId="{15DE06AF-36CD-415C-97A7-9882F14477E8}" dt="2026-06-26T20:47:40.031" v="4557" actId="20577"/>
          <ac:spMkLst>
            <pc:docMk/>
            <pc:sldMk cId="3157568656" sldId="415"/>
            <ac:spMk id="2" creationId="{7737A414-EF21-F52A-9166-C8EDDE69DB47}"/>
          </ac:spMkLst>
        </pc:spChg>
        <pc:spChg chg="add mod">
          <ac:chgData name="Kathleen Sciarappa" userId="08c499aa525898d5" providerId="LiveId" clId="{15DE06AF-36CD-415C-97A7-9882F14477E8}" dt="2026-06-26T20:48:02.288" v="4559" actId="20577"/>
          <ac:spMkLst>
            <pc:docMk/>
            <pc:sldMk cId="3157568656" sldId="415"/>
            <ac:spMk id="13" creationId="{D51D2C9E-08E5-74FF-C7F9-3D2632D0AA8D}"/>
          </ac:spMkLst>
        </pc:spChg>
        <pc:spChg chg="add mod">
          <ac:chgData name="Kathleen Sciarappa" userId="08c499aa525898d5" providerId="LiveId" clId="{15DE06AF-36CD-415C-97A7-9882F14477E8}" dt="2026-06-26T20:41:36.669" v="4462" actId="1076"/>
          <ac:spMkLst>
            <pc:docMk/>
            <pc:sldMk cId="3157568656" sldId="415"/>
            <ac:spMk id="14" creationId="{D25C5FB5-D7A0-7856-8063-B927D18D61F4}"/>
          </ac:spMkLst>
        </pc:spChg>
        <pc:spChg chg="add mod">
          <ac:chgData name="Kathleen Sciarappa" userId="08c499aa525898d5" providerId="LiveId" clId="{15DE06AF-36CD-415C-97A7-9882F14477E8}" dt="2026-06-26T20:45:22.294" v="4519" actId="14100"/>
          <ac:spMkLst>
            <pc:docMk/>
            <pc:sldMk cId="3157568656" sldId="415"/>
            <ac:spMk id="15" creationId="{872AFA04-D562-E6D4-C079-DED2536A734C}"/>
          </ac:spMkLst>
        </pc:spChg>
        <pc:spChg chg="add mod">
          <ac:chgData name="Kathleen Sciarappa" userId="08c499aa525898d5" providerId="LiveId" clId="{15DE06AF-36CD-415C-97A7-9882F14477E8}" dt="2026-06-26T20:44:58.920" v="4518" actId="255"/>
          <ac:spMkLst>
            <pc:docMk/>
            <pc:sldMk cId="3157568656" sldId="415"/>
            <ac:spMk id="16" creationId="{B7C69890-B773-0B50-B5BE-AEF289660C7E}"/>
          </ac:spMkLst>
        </pc:spChg>
        <pc:spChg chg="add mod">
          <ac:chgData name="Kathleen Sciarappa" userId="08c499aa525898d5" providerId="LiveId" clId="{15DE06AF-36CD-415C-97A7-9882F14477E8}" dt="2026-06-26T20:46:41.723" v="4535" actId="207"/>
          <ac:spMkLst>
            <pc:docMk/>
            <pc:sldMk cId="3157568656" sldId="415"/>
            <ac:spMk id="17" creationId="{12E601B4-876C-EFB1-FBE1-A4F875FC760A}"/>
          </ac:spMkLst>
        </pc:spChg>
        <pc:picChg chg="mod">
          <ac:chgData name="Kathleen Sciarappa" userId="08c499aa525898d5" providerId="LiveId" clId="{15DE06AF-36CD-415C-97A7-9882F14477E8}" dt="2026-06-26T20:48:57.586" v="4560" actId="14100"/>
          <ac:picMkLst>
            <pc:docMk/>
            <pc:sldMk cId="3157568656" sldId="415"/>
            <ac:picMk id="4" creationId="{4983314B-1939-168C-6C35-861557EF1FD5}"/>
          </ac:picMkLst>
        </pc:picChg>
        <pc:picChg chg="mod">
          <ac:chgData name="Kathleen Sciarappa" userId="08c499aa525898d5" providerId="LiveId" clId="{15DE06AF-36CD-415C-97A7-9882F14477E8}" dt="2026-06-26T20:38:23.502" v="4385" actId="14100"/>
          <ac:picMkLst>
            <pc:docMk/>
            <pc:sldMk cId="3157568656" sldId="415"/>
            <ac:picMk id="5" creationId="{074A3457-E77B-A8D9-6068-6B32797050DC}"/>
          </ac:picMkLst>
        </pc:picChg>
        <pc:picChg chg="mod">
          <ac:chgData name="Kathleen Sciarappa" userId="08c499aa525898d5" providerId="LiveId" clId="{15DE06AF-36CD-415C-97A7-9882F14477E8}" dt="2026-06-26T20:35:45.933" v="4367" actId="1076"/>
          <ac:picMkLst>
            <pc:docMk/>
            <pc:sldMk cId="3157568656" sldId="415"/>
            <ac:picMk id="6" creationId="{A90A0ABA-F11D-1B2D-B75D-0DF7B2E2674B}"/>
          </ac:picMkLst>
        </pc:picChg>
        <pc:picChg chg="mod">
          <ac:chgData name="Kathleen Sciarappa" userId="08c499aa525898d5" providerId="LiveId" clId="{15DE06AF-36CD-415C-97A7-9882F14477E8}" dt="2026-06-26T20:38:28.058" v="4386" actId="1076"/>
          <ac:picMkLst>
            <pc:docMk/>
            <pc:sldMk cId="3157568656" sldId="415"/>
            <ac:picMk id="7" creationId="{26D5E58C-B192-6E3B-D092-D2FE000FC5CB}"/>
          </ac:picMkLst>
        </pc:picChg>
        <pc:picChg chg="add mod">
          <ac:chgData name="Kathleen Sciarappa" userId="08c499aa525898d5" providerId="LiveId" clId="{15DE06AF-36CD-415C-97A7-9882F14477E8}" dt="2026-06-26T20:36:10.866" v="4371" actId="14100"/>
          <ac:picMkLst>
            <pc:docMk/>
            <pc:sldMk cId="3157568656" sldId="415"/>
            <ac:picMk id="11" creationId="{37F85349-1F48-C936-81ED-287DF109E56C}"/>
          </ac:picMkLst>
        </pc:picChg>
        <pc:picChg chg="add mod">
          <ac:chgData name="Kathleen Sciarappa" userId="08c499aa525898d5" providerId="LiveId" clId="{15DE06AF-36CD-415C-97A7-9882F14477E8}" dt="2026-06-26T20:49:03.587" v="4561" actId="14100"/>
          <ac:picMkLst>
            <pc:docMk/>
            <pc:sldMk cId="3157568656" sldId="415"/>
            <ac:picMk id="12" creationId="{83210900-3548-D269-39E9-A084BC4DC17B}"/>
          </ac:picMkLst>
        </pc:picChg>
      </pc:sldChg>
      <pc:sldChg chg="modSp add mod ord modTransition modNotesTx">
        <pc:chgData name="Kathleen Sciarappa" userId="08c499aa525898d5" providerId="LiveId" clId="{15DE06AF-36CD-415C-97A7-9882F14477E8}" dt="2026-06-25T20:34:42.326" v="3107" actId="113"/>
        <pc:sldMkLst>
          <pc:docMk/>
          <pc:sldMk cId="2108436781" sldId="416"/>
        </pc:sldMkLst>
        <pc:spChg chg="mod">
          <ac:chgData name="Kathleen Sciarappa" userId="08c499aa525898d5" providerId="LiveId" clId="{15DE06AF-36CD-415C-97A7-9882F14477E8}" dt="2026-06-24T10:10:31.077" v="2806" actId="20577"/>
          <ac:spMkLst>
            <pc:docMk/>
            <pc:sldMk cId="2108436781" sldId="416"/>
            <ac:spMk id="2" creationId="{B50F22AC-6F09-0473-95AE-FCA4E281C052}"/>
          </ac:spMkLst>
        </pc:spChg>
        <pc:spChg chg="mod">
          <ac:chgData name="Kathleen Sciarappa" userId="08c499aa525898d5" providerId="LiveId" clId="{15DE06AF-36CD-415C-97A7-9882F14477E8}" dt="2026-06-25T20:34:42.326" v="3107" actId="113"/>
          <ac:spMkLst>
            <pc:docMk/>
            <pc:sldMk cId="2108436781" sldId="416"/>
            <ac:spMk id="4" creationId="{1F9603C8-1684-D9C2-B705-48B46F5EF2F2}"/>
          </ac:spMkLst>
        </pc:spChg>
      </pc:sldChg>
      <pc:sldChg chg="modSp add mod modTransition">
        <pc:chgData name="Kathleen Sciarappa" userId="08c499aa525898d5" providerId="LiveId" clId="{15DE06AF-36CD-415C-97A7-9882F14477E8}" dt="2026-06-26T11:11:28.721" v="3909" actId="20577"/>
        <pc:sldMkLst>
          <pc:docMk/>
          <pc:sldMk cId="390902173" sldId="418"/>
        </pc:sldMkLst>
        <pc:spChg chg="mod">
          <ac:chgData name="Kathleen Sciarappa" userId="08c499aa525898d5" providerId="LiveId" clId="{15DE06AF-36CD-415C-97A7-9882F14477E8}" dt="2026-06-26T11:11:28.721" v="3909" actId="20577"/>
          <ac:spMkLst>
            <pc:docMk/>
            <pc:sldMk cId="390902173" sldId="418"/>
            <ac:spMk id="3" creationId="{5FC15368-8087-A7BE-9BD8-9E4C3B445DDD}"/>
          </ac:spMkLst>
        </pc:spChg>
      </pc:sldChg>
      <pc:sldChg chg="ord modTransition">
        <pc:chgData name="Kathleen Sciarappa" userId="08c499aa525898d5" providerId="LiveId" clId="{15DE06AF-36CD-415C-97A7-9882F14477E8}" dt="2026-06-09T16:06:55.276" v="1871"/>
        <pc:sldMkLst>
          <pc:docMk/>
          <pc:sldMk cId="2412141935" sldId="444"/>
        </pc:sldMkLst>
      </pc:sldChg>
      <pc:sldChg chg="addSp modSp add mod ord modTransition modClrScheme chgLayout modNotesTx">
        <pc:chgData name="Kathleen Sciarappa" userId="08c499aa525898d5" providerId="LiveId" clId="{15DE06AF-36CD-415C-97A7-9882F14477E8}" dt="2026-06-26T21:35:21.412" v="4960" actId="113"/>
        <pc:sldMkLst>
          <pc:docMk/>
          <pc:sldMk cId="0" sldId="445"/>
        </pc:sldMkLst>
        <pc:spChg chg="mod ord">
          <ac:chgData name="Kathleen Sciarappa" userId="08c499aa525898d5" providerId="LiveId" clId="{15DE06AF-36CD-415C-97A7-9882F14477E8}" dt="2026-06-26T21:34:42.709" v="4956" actId="20577"/>
          <ac:spMkLst>
            <pc:docMk/>
            <pc:sldMk cId="0" sldId="445"/>
            <ac:spMk id="2" creationId="{00000000-0000-0000-0000-000000000000}"/>
          </ac:spMkLst>
        </pc:spChg>
        <pc:spChg chg="mod ord">
          <ac:chgData name="Kathleen Sciarappa" userId="08c499aa525898d5" providerId="LiveId" clId="{15DE06AF-36CD-415C-97A7-9882F14477E8}" dt="2026-06-09T16:03:26.077" v="1834" actId="700"/>
          <ac:spMkLst>
            <pc:docMk/>
            <pc:sldMk cId="0" sldId="445"/>
            <ac:spMk id="5" creationId="{00000000-0000-0000-0000-000000000000}"/>
          </ac:spMkLst>
        </pc:spChg>
        <pc:spChg chg="add mod ord">
          <ac:chgData name="Kathleen Sciarappa" userId="08c499aa525898d5" providerId="LiveId" clId="{15DE06AF-36CD-415C-97A7-9882F14477E8}" dt="2026-06-09T16:03:26.077" v="1834" actId="700"/>
          <ac:spMkLst>
            <pc:docMk/>
            <pc:sldMk cId="0" sldId="445"/>
            <ac:spMk id="6" creationId="{0AD6E471-BBD2-E8F2-425E-C01C76E2D36E}"/>
          </ac:spMkLst>
        </pc:spChg>
        <pc:spChg chg="add mod">
          <ac:chgData name="Kathleen Sciarappa" userId="08c499aa525898d5" providerId="LiveId" clId="{15DE06AF-36CD-415C-97A7-9882F14477E8}" dt="2026-06-26T21:35:21.412" v="4960" actId="113"/>
          <ac:spMkLst>
            <pc:docMk/>
            <pc:sldMk cId="0" sldId="445"/>
            <ac:spMk id="7" creationId="{34122B8A-5A02-D3B7-AA12-AF5343893589}"/>
          </ac:spMkLst>
        </pc:spChg>
        <pc:spChg chg="add mod">
          <ac:chgData name="Kathleen Sciarappa" userId="08c499aa525898d5" providerId="LiveId" clId="{15DE06AF-36CD-415C-97A7-9882F14477E8}" dt="2026-06-09T16:05:22.815" v="1866" actId="207"/>
          <ac:spMkLst>
            <pc:docMk/>
            <pc:sldMk cId="0" sldId="445"/>
            <ac:spMk id="8" creationId="{26F0ADBF-7354-56D0-8CFB-ACC9E6EE4F12}"/>
          </ac:spMkLst>
        </pc:spChg>
        <pc:spChg chg="mod ord">
          <ac:chgData name="Kathleen Sciarappa" userId="08c499aa525898d5" providerId="LiveId" clId="{15DE06AF-36CD-415C-97A7-9882F14477E8}" dt="2026-06-09T16:04:44.752" v="1861" actId="21"/>
          <ac:spMkLst>
            <pc:docMk/>
            <pc:sldMk cId="0" sldId="445"/>
            <ac:spMk id="9" creationId="{41CF44B2-4CCE-3A3A-C893-1356B52BE3F5}"/>
          </ac:spMkLst>
        </pc:spChg>
        <pc:picChg chg="mod">
          <ac:chgData name="Kathleen Sciarappa" userId="08c499aa525898d5" providerId="LiveId" clId="{15DE06AF-36CD-415C-97A7-9882F14477E8}" dt="2026-06-09T16:05:44.718" v="1868" actId="14100"/>
          <ac:picMkLst>
            <pc:docMk/>
            <pc:sldMk cId="0" sldId="445"/>
            <ac:picMk id="3" creationId="{3C8957C5-73C7-8D3C-EDDE-42FDC7C5683F}"/>
          </ac:picMkLst>
        </pc:picChg>
        <pc:picChg chg="mod ord">
          <ac:chgData name="Kathleen Sciarappa" userId="08c499aa525898d5" providerId="LiveId" clId="{15DE06AF-36CD-415C-97A7-9882F14477E8}" dt="2026-06-09T16:05:50.940" v="1869" actId="166"/>
          <ac:picMkLst>
            <pc:docMk/>
            <pc:sldMk cId="0" sldId="445"/>
            <ac:picMk id="4" creationId="{00000000-0000-0000-0000-000000000000}"/>
          </ac:picMkLst>
        </pc:picChg>
      </pc:sldChg>
      <pc:sldChg chg="addSp delSp modSp new mod ord modTransition">
        <pc:chgData name="Kathleen Sciarappa" userId="08c499aa525898d5" providerId="LiveId" clId="{15DE06AF-36CD-415C-97A7-9882F14477E8}" dt="2026-06-26T21:38:19.464" v="4974" actId="14100"/>
        <pc:sldMkLst>
          <pc:docMk/>
          <pc:sldMk cId="2543432075" sldId="447"/>
        </pc:sldMkLst>
        <pc:spChg chg="mod">
          <ac:chgData name="Kathleen Sciarappa" userId="08c499aa525898d5" providerId="LiveId" clId="{15DE06AF-36CD-415C-97A7-9882F14477E8}" dt="2026-06-09T15:42:04.499" v="1568" actId="122"/>
          <ac:spMkLst>
            <pc:docMk/>
            <pc:sldMk cId="2543432075" sldId="447"/>
            <ac:spMk id="2" creationId="{D308E33D-6D13-370B-8C3C-10EF3438ABA9}"/>
          </ac:spMkLst>
        </pc:spChg>
        <pc:spChg chg="mod">
          <ac:chgData name="Kathleen Sciarappa" userId="08c499aa525898d5" providerId="LiveId" clId="{15DE06AF-36CD-415C-97A7-9882F14477E8}" dt="2026-06-26T21:38:19.464" v="4974" actId="14100"/>
          <ac:spMkLst>
            <pc:docMk/>
            <pc:sldMk cId="2543432075" sldId="447"/>
            <ac:spMk id="3" creationId="{E53244F6-C940-CADE-4504-B52666D13313}"/>
          </ac:spMkLst>
        </pc:spChg>
        <pc:picChg chg="add mod">
          <ac:chgData name="Kathleen Sciarappa" userId="08c499aa525898d5" providerId="LiveId" clId="{15DE06AF-36CD-415C-97A7-9882F14477E8}" dt="2026-06-26T21:37:53.554" v="4973" actId="14100"/>
          <ac:picMkLst>
            <pc:docMk/>
            <pc:sldMk cId="2543432075" sldId="447"/>
            <ac:picMk id="5" creationId="{82DFD2F8-D32A-A7D3-3EBF-1CAB7E6B693D}"/>
          </ac:picMkLst>
        </pc:picChg>
      </pc:sldChg>
      <pc:sldChg chg="addSp delSp modSp new mod modTransition modClrScheme chgLayout">
        <pc:chgData name="Kathleen Sciarappa" userId="08c499aa525898d5" providerId="LiveId" clId="{15DE06AF-36CD-415C-97A7-9882F14477E8}" dt="2026-06-09T16:06:55.276" v="1871"/>
        <pc:sldMkLst>
          <pc:docMk/>
          <pc:sldMk cId="1887672130" sldId="448"/>
        </pc:sldMkLst>
        <pc:spChg chg="add mod ord">
          <ac:chgData name="Kathleen Sciarappa" userId="08c499aa525898d5" providerId="LiveId" clId="{15DE06AF-36CD-415C-97A7-9882F14477E8}" dt="2026-06-09T16:02:29.217" v="1806" actId="14100"/>
          <ac:spMkLst>
            <pc:docMk/>
            <pc:sldMk cId="1887672130" sldId="448"/>
            <ac:spMk id="4" creationId="{013D6BDD-436A-745E-4993-A12A70694F06}"/>
          </ac:spMkLst>
        </pc:spChg>
        <pc:picChg chg="add mod">
          <ac:chgData name="Kathleen Sciarappa" userId="08c499aa525898d5" providerId="LiveId" clId="{15DE06AF-36CD-415C-97A7-9882F14477E8}" dt="2026-06-09T16:02:46.482" v="1809" actId="14100"/>
          <ac:picMkLst>
            <pc:docMk/>
            <pc:sldMk cId="1887672130" sldId="448"/>
            <ac:picMk id="8" creationId="{98584A3F-BB56-D42E-CC4B-26F72FF59086}"/>
          </ac:picMkLst>
        </pc:picChg>
        <pc:picChg chg="add mod">
          <ac:chgData name="Kathleen Sciarappa" userId="08c499aa525898d5" providerId="LiveId" clId="{15DE06AF-36CD-415C-97A7-9882F14477E8}" dt="2026-06-09T16:02:32.914" v="1807" actId="14100"/>
          <ac:picMkLst>
            <pc:docMk/>
            <pc:sldMk cId="1887672130" sldId="448"/>
            <ac:picMk id="11" creationId="{879C1BFF-8E5E-0436-22AC-331B686F376E}"/>
          </ac:picMkLst>
        </pc:picChg>
      </pc:sldChg>
      <pc:sldChg chg="addSp delSp modSp new mod">
        <pc:chgData name="Kathleen Sciarappa" userId="08c499aa525898d5" providerId="LiveId" clId="{15DE06AF-36CD-415C-97A7-9882F14477E8}" dt="2026-06-09T16:19:28.787" v="1968" actId="1076"/>
        <pc:sldMkLst>
          <pc:docMk/>
          <pc:sldMk cId="1413696076" sldId="449"/>
        </pc:sldMkLst>
        <pc:spChg chg="mod">
          <ac:chgData name="Kathleen Sciarappa" userId="08c499aa525898d5" providerId="LiveId" clId="{15DE06AF-36CD-415C-97A7-9882F14477E8}" dt="2026-06-09T16:19:00.345" v="1966" actId="20578"/>
          <ac:spMkLst>
            <pc:docMk/>
            <pc:sldMk cId="1413696076" sldId="449"/>
            <ac:spMk id="2" creationId="{2DD95028-A778-DEB4-005D-7726A921AF6B}"/>
          </ac:spMkLst>
        </pc:spChg>
        <pc:picChg chg="add mod ord">
          <ac:chgData name="Kathleen Sciarappa" userId="08c499aa525898d5" providerId="LiveId" clId="{15DE06AF-36CD-415C-97A7-9882F14477E8}" dt="2026-06-09T16:19:28.787" v="1968" actId="1076"/>
          <ac:picMkLst>
            <pc:docMk/>
            <pc:sldMk cId="1413696076" sldId="449"/>
            <ac:picMk id="6" creationId="{1349225F-7AE9-F643-5279-9A1782B72699}"/>
          </ac:picMkLst>
        </pc:picChg>
      </pc:sldChg>
      <pc:sldChg chg="addSp delSp modSp new mod ord">
        <pc:chgData name="Kathleen Sciarappa" userId="08c499aa525898d5" providerId="LiveId" clId="{15DE06AF-36CD-415C-97A7-9882F14477E8}" dt="2026-06-25T20:49:13.436" v="3452"/>
        <pc:sldMkLst>
          <pc:docMk/>
          <pc:sldMk cId="3748411016" sldId="450"/>
        </pc:sldMkLst>
        <pc:spChg chg="mod">
          <ac:chgData name="Kathleen Sciarappa" userId="08c499aa525898d5" providerId="LiveId" clId="{15DE06AF-36CD-415C-97A7-9882F14477E8}" dt="2026-06-09T16:40:52.074" v="1989" actId="113"/>
          <ac:spMkLst>
            <pc:docMk/>
            <pc:sldMk cId="3748411016" sldId="450"/>
            <ac:spMk id="2" creationId="{85FF7BDA-45A8-48B2-BE52-CF295322FE66}"/>
          </ac:spMkLst>
        </pc:spChg>
        <pc:spChg chg="mod">
          <ac:chgData name="Kathleen Sciarappa" userId="08c499aa525898d5" providerId="LiveId" clId="{15DE06AF-36CD-415C-97A7-9882F14477E8}" dt="2026-06-25T20:42:17.488" v="3308" actId="20577"/>
          <ac:spMkLst>
            <pc:docMk/>
            <pc:sldMk cId="3748411016" sldId="450"/>
            <ac:spMk id="3" creationId="{AA34B4D6-F86D-9544-2C94-301BB491D315}"/>
          </ac:spMkLst>
        </pc:spChg>
        <pc:picChg chg="add mod">
          <ac:chgData name="Kathleen Sciarappa" userId="08c499aa525898d5" providerId="LiveId" clId="{15DE06AF-36CD-415C-97A7-9882F14477E8}" dt="2026-06-25T20:39:21.526" v="3181" actId="1076"/>
          <ac:picMkLst>
            <pc:docMk/>
            <pc:sldMk cId="3748411016" sldId="450"/>
            <ac:picMk id="5" creationId="{F434EA72-AB72-D6D2-3C75-D28499E83606}"/>
          </ac:picMkLst>
        </pc:picChg>
      </pc:sldChg>
      <pc:sldChg chg="addSp delSp modSp new mod modClrScheme chgLayout">
        <pc:chgData name="Kathleen Sciarappa" userId="08c499aa525898d5" providerId="LiveId" clId="{15DE06AF-36CD-415C-97A7-9882F14477E8}" dt="2026-06-09T16:47:48.891" v="2032" actId="20577"/>
        <pc:sldMkLst>
          <pc:docMk/>
          <pc:sldMk cId="889793842" sldId="451"/>
        </pc:sldMkLst>
        <pc:spChg chg="mod ord">
          <ac:chgData name="Kathleen Sciarappa" userId="08c499aa525898d5" providerId="LiveId" clId="{15DE06AF-36CD-415C-97A7-9882F14477E8}" dt="2026-06-09T16:47:48.891" v="2032" actId="20577"/>
          <ac:spMkLst>
            <pc:docMk/>
            <pc:sldMk cId="889793842" sldId="451"/>
            <ac:spMk id="2" creationId="{15A45AFD-020D-B1DA-B3E8-A74465E7BF1B}"/>
          </ac:spMkLst>
        </pc:spChg>
        <pc:picChg chg="add mod">
          <ac:chgData name="Kathleen Sciarappa" userId="08c499aa525898d5" providerId="LiveId" clId="{15DE06AF-36CD-415C-97A7-9882F14477E8}" dt="2026-06-09T16:46:52.560" v="2023" actId="14100"/>
          <ac:picMkLst>
            <pc:docMk/>
            <pc:sldMk cId="889793842" sldId="451"/>
            <ac:picMk id="6" creationId="{D481753C-58DA-3A5E-E370-B7E265BD4036}"/>
          </ac:picMkLst>
        </pc:picChg>
        <pc:picChg chg="add mod">
          <ac:chgData name="Kathleen Sciarappa" userId="08c499aa525898d5" providerId="LiveId" clId="{15DE06AF-36CD-415C-97A7-9882F14477E8}" dt="2026-06-09T16:47:39.436" v="2028" actId="1076"/>
          <ac:picMkLst>
            <pc:docMk/>
            <pc:sldMk cId="889793842" sldId="451"/>
            <ac:picMk id="7" creationId="{2557F747-735F-54F8-5C80-4CE2966DD4E9}"/>
          </ac:picMkLst>
        </pc:picChg>
      </pc:sldChg>
      <pc:sldChg chg="addSp delSp modSp new mod ord">
        <pc:chgData name="Kathleen Sciarappa" userId="08c499aa525898d5" providerId="LiveId" clId="{15DE06AF-36CD-415C-97A7-9882F14477E8}" dt="2026-06-22T12:18:38.860" v="2242"/>
        <pc:sldMkLst>
          <pc:docMk/>
          <pc:sldMk cId="1396779036" sldId="452"/>
        </pc:sldMkLst>
        <pc:spChg chg="mod">
          <ac:chgData name="Kathleen Sciarappa" userId="08c499aa525898d5" providerId="LiveId" clId="{15DE06AF-36CD-415C-97A7-9882F14477E8}" dt="2026-06-22T12:18:00.642" v="2240" actId="20577"/>
          <ac:spMkLst>
            <pc:docMk/>
            <pc:sldMk cId="1396779036" sldId="452"/>
            <ac:spMk id="2" creationId="{0825A0E9-B43E-425C-9A51-E36C56DAA7CD}"/>
          </ac:spMkLst>
        </pc:spChg>
        <pc:spChg chg="mod">
          <ac:chgData name="Kathleen Sciarappa" userId="08c499aa525898d5" providerId="LiveId" clId="{15DE06AF-36CD-415C-97A7-9882F14477E8}" dt="2026-06-22T12:17:22.543" v="2238" actId="20577"/>
          <ac:spMkLst>
            <pc:docMk/>
            <pc:sldMk cId="1396779036" sldId="452"/>
            <ac:spMk id="3" creationId="{95CD2110-F028-7C4D-A9B4-EC3B7C801BA2}"/>
          </ac:spMkLst>
        </pc:spChg>
        <pc:picChg chg="add mod">
          <ac:chgData name="Kathleen Sciarappa" userId="08c499aa525898d5" providerId="LiveId" clId="{15DE06AF-36CD-415C-97A7-9882F14477E8}" dt="2026-06-22T12:15:23.330" v="2131" actId="14100"/>
          <ac:picMkLst>
            <pc:docMk/>
            <pc:sldMk cId="1396779036" sldId="452"/>
            <ac:picMk id="5" creationId="{78029E30-3789-5667-C45A-E19C546DFAC1}"/>
          </ac:picMkLst>
        </pc:picChg>
      </pc:sldChg>
      <pc:sldChg chg="addSp delSp modSp new mod ord">
        <pc:chgData name="Kathleen Sciarappa" userId="08c499aa525898d5" providerId="LiveId" clId="{15DE06AF-36CD-415C-97A7-9882F14477E8}" dt="2026-06-25T20:45:04.170" v="3396"/>
        <pc:sldMkLst>
          <pc:docMk/>
          <pc:sldMk cId="1900769063" sldId="453"/>
        </pc:sldMkLst>
        <pc:spChg chg="mod">
          <ac:chgData name="Kathleen Sciarappa" userId="08c499aa525898d5" providerId="LiveId" clId="{15DE06AF-36CD-415C-97A7-9882F14477E8}" dt="2026-06-22T12:26:29.961" v="2273" actId="14100"/>
          <ac:spMkLst>
            <pc:docMk/>
            <pc:sldMk cId="1900769063" sldId="453"/>
            <ac:spMk id="2" creationId="{826018C2-4DC0-124E-4F93-DF91F8871BBF}"/>
          </ac:spMkLst>
        </pc:spChg>
        <pc:spChg chg="mod">
          <ac:chgData name="Kathleen Sciarappa" userId="08c499aa525898d5" providerId="LiveId" clId="{15DE06AF-36CD-415C-97A7-9882F14477E8}" dt="2026-06-25T20:44:53.895" v="3394" actId="255"/>
          <ac:spMkLst>
            <pc:docMk/>
            <pc:sldMk cId="1900769063" sldId="453"/>
            <ac:spMk id="3" creationId="{9F20E3B2-B9D8-6D53-E9CF-5B70E4E85C72}"/>
          </ac:spMkLst>
        </pc:spChg>
        <pc:picChg chg="add mod">
          <ac:chgData name="Kathleen Sciarappa" userId="08c499aa525898d5" providerId="LiveId" clId="{15DE06AF-36CD-415C-97A7-9882F14477E8}" dt="2026-06-22T12:26:40.030" v="2275" actId="14100"/>
          <ac:picMkLst>
            <pc:docMk/>
            <pc:sldMk cId="1900769063" sldId="453"/>
            <ac:picMk id="5" creationId="{CBF83B6A-04AE-3BF7-A7B3-52EA6A294A57}"/>
          </ac:picMkLst>
        </pc:picChg>
      </pc:sldChg>
      <pc:sldChg chg="addSp delSp modSp new mod modClrScheme chgLayout modNotesTx">
        <pc:chgData name="Kathleen Sciarappa" userId="08c499aa525898d5" providerId="LiveId" clId="{15DE06AF-36CD-415C-97A7-9882F14477E8}" dt="2026-06-26T11:31:58.198" v="4215" actId="20577"/>
        <pc:sldMkLst>
          <pc:docMk/>
          <pc:sldMk cId="2148579981" sldId="454"/>
        </pc:sldMkLst>
        <pc:spChg chg="add mod ord">
          <ac:chgData name="Kathleen Sciarappa" userId="08c499aa525898d5" providerId="LiveId" clId="{15DE06AF-36CD-415C-97A7-9882F14477E8}" dt="2026-06-26T11:31:27.340" v="4212" actId="20577"/>
          <ac:spMkLst>
            <pc:docMk/>
            <pc:sldMk cId="2148579981" sldId="454"/>
            <ac:spMk id="10" creationId="{609F1E97-052A-807F-6BFB-3C7E9750B31F}"/>
          </ac:spMkLst>
        </pc:spChg>
        <pc:picChg chg="add mod ord">
          <ac:chgData name="Kathleen Sciarappa" userId="08c499aa525898d5" providerId="LiveId" clId="{15DE06AF-36CD-415C-97A7-9882F14477E8}" dt="2026-06-23T02:17:21.891" v="2306" actId="14100"/>
          <ac:picMkLst>
            <pc:docMk/>
            <pc:sldMk cId="2148579981" sldId="454"/>
            <ac:picMk id="9" creationId="{949CF9D2-FFE5-35DF-D99E-D8A81E3656BC}"/>
          </ac:picMkLst>
        </pc:picChg>
        <pc:picChg chg="add mod ord">
          <ac:chgData name="Kathleen Sciarappa" userId="08c499aa525898d5" providerId="LiveId" clId="{15DE06AF-36CD-415C-97A7-9882F14477E8}" dt="2026-06-23T02:17:17.691" v="2305" actId="14100"/>
          <ac:picMkLst>
            <pc:docMk/>
            <pc:sldMk cId="2148579981" sldId="454"/>
            <ac:picMk id="13" creationId="{031F5419-A98F-13A0-2A5D-4B8E6E984FF7}"/>
          </ac:picMkLst>
        </pc:picChg>
      </pc:sldChg>
      <pc:sldChg chg="add">
        <pc:chgData name="Kathleen Sciarappa" userId="08c499aa525898d5" providerId="LiveId" clId="{15DE06AF-36CD-415C-97A7-9882F14477E8}" dt="2026-06-26T00:05:32.879" v="3626"/>
        <pc:sldMkLst>
          <pc:docMk/>
          <pc:sldMk cId="3666549680" sldId="455"/>
        </pc:sldMkLst>
      </pc:sldChg>
      <pc:sldChg chg="addSp delSp modSp new mod">
        <pc:chgData name="Kathleen Sciarappa" userId="08c499aa525898d5" providerId="LiveId" clId="{15DE06AF-36CD-415C-97A7-9882F14477E8}" dt="2026-06-26T21:53:55.921" v="4995" actId="20577"/>
        <pc:sldMkLst>
          <pc:docMk/>
          <pc:sldMk cId="2112036077" sldId="457"/>
        </pc:sldMkLst>
        <pc:spChg chg="mod">
          <ac:chgData name="Kathleen Sciarappa" userId="08c499aa525898d5" providerId="LiveId" clId="{15DE06AF-36CD-415C-97A7-9882F14477E8}" dt="2026-06-26T21:53:55.921" v="4995" actId="20577"/>
          <ac:spMkLst>
            <pc:docMk/>
            <pc:sldMk cId="2112036077" sldId="457"/>
            <ac:spMk id="2" creationId="{771CD154-CC8C-A818-146F-36C26D13A5F8}"/>
          </ac:spMkLst>
        </pc:spChg>
        <pc:picChg chg="add mod">
          <ac:chgData name="Kathleen Sciarappa" userId="08c499aa525898d5" providerId="LiveId" clId="{15DE06AF-36CD-415C-97A7-9882F14477E8}" dt="2026-06-26T21:53:46.156" v="4981" actId="14100"/>
          <ac:picMkLst>
            <pc:docMk/>
            <pc:sldMk cId="2112036077" sldId="457"/>
            <ac:picMk id="5" creationId="{AD8876F5-517D-8769-578E-2FFC6F37379D}"/>
          </ac:picMkLst>
        </pc:picChg>
      </pc:sldChg>
      <pc:sldChg chg="addSp delSp modSp new mod">
        <pc:chgData name="Kathleen Sciarappa" userId="08c499aa525898d5" providerId="LiveId" clId="{15DE06AF-36CD-415C-97A7-9882F14477E8}" dt="2026-06-26T20:54:13.801" v="4650" actId="1076"/>
        <pc:sldMkLst>
          <pc:docMk/>
          <pc:sldMk cId="397346780" sldId="458"/>
        </pc:sldMkLst>
        <pc:spChg chg="mod">
          <ac:chgData name="Kathleen Sciarappa" userId="08c499aa525898d5" providerId="LiveId" clId="{15DE06AF-36CD-415C-97A7-9882F14477E8}" dt="2026-06-26T20:53:18.425" v="4638" actId="20577"/>
          <ac:spMkLst>
            <pc:docMk/>
            <pc:sldMk cId="397346780" sldId="458"/>
            <ac:spMk id="2" creationId="{53B84DC5-A2E0-DDAD-3390-4ADA698A3137}"/>
          </ac:spMkLst>
        </pc:spChg>
        <pc:picChg chg="add mod">
          <ac:chgData name="Kathleen Sciarappa" userId="08c499aa525898d5" providerId="LiveId" clId="{15DE06AF-36CD-415C-97A7-9882F14477E8}" dt="2026-06-26T20:53:48.351" v="4645" actId="1076"/>
          <ac:picMkLst>
            <pc:docMk/>
            <pc:sldMk cId="397346780" sldId="458"/>
            <ac:picMk id="5" creationId="{3F0B0E8F-D11D-0717-2756-23A21A02F39B}"/>
          </ac:picMkLst>
        </pc:picChg>
        <pc:picChg chg="add mod">
          <ac:chgData name="Kathleen Sciarappa" userId="08c499aa525898d5" providerId="LiveId" clId="{15DE06AF-36CD-415C-97A7-9882F14477E8}" dt="2026-06-26T20:53:10.091" v="4606" actId="1076"/>
          <ac:picMkLst>
            <pc:docMk/>
            <pc:sldMk cId="397346780" sldId="458"/>
            <ac:picMk id="6" creationId="{10508623-2113-49ED-3AE2-106D7A5EFAF8}"/>
          </ac:picMkLst>
        </pc:picChg>
        <pc:picChg chg="add mod ord">
          <ac:chgData name="Kathleen Sciarappa" userId="08c499aa525898d5" providerId="LiveId" clId="{15DE06AF-36CD-415C-97A7-9882F14477E8}" dt="2026-06-26T20:54:13.801" v="4650" actId="1076"/>
          <ac:picMkLst>
            <pc:docMk/>
            <pc:sldMk cId="397346780" sldId="458"/>
            <ac:picMk id="7" creationId="{FDE66564-0265-30E5-BA68-CCAE162FB269}"/>
          </ac:picMkLst>
        </pc:picChg>
        <pc:picChg chg="add mod ord">
          <ac:chgData name="Kathleen Sciarappa" userId="08c499aa525898d5" providerId="LiveId" clId="{15DE06AF-36CD-415C-97A7-9882F14477E8}" dt="2026-06-26T20:54:03.282" v="4648" actId="167"/>
          <ac:picMkLst>
            <pc:docMk/>
            <pc:sldMk cId="397346780" sldId="458"/>
            <ac:picMk id="8" creationId="{4379EC1E-E418-979A-F08F-22C586A07FBB}"/>
          </ac:picMkLst>
        </pc:picChg>
      </pc:sldChg>
      <pc:sldChg chg="modSp new del mod">
        <pc:chgData name="Kathleen Sciarappa" userId="08c499aa525898d5" providerId="LiveId" clId="{15DE06AF-36CD-415C-97A7-9882F14477E8}" dt="2026-06-28T13:24:54.317" v="5005" actId="680"/>
        <pc:sldMkLst>
          <pc:docMk/>
          <pc:sldMk cId="561536439" sldId="459"/>
        </pc:sldMkLst>
        <pc:spChg chg="mod">
          <ac:chgData name="Kathleen Sciarappa" userId="08c499aa525898d5" providerId="LiveId" clId="{15DE06AF-36CD-415C-97A7-9882F14477E8}" dt="2026-06-28T13:24:53.243" v="5004"/>
          <ac:spMkLst>
            <pc:docMk/>
            <pc:sldMk cId="561536439" sldId="459"/>
            <ac:spMk id="3" creationId="{6FC7181B-6ECE-9767-873A-43E8DAB646F2}"/>
          </ac:spMkLst>
        </pc:spChg>
      </pc:sldChg>
      <pc:sldChg chg="addSp delSp modSp new del mod modClrScheme chgLayout">
        <pc:chgData name="Kathleen Sciarappa" userId="08c499aa525898d5" providerId="LiveId" clId="{15DE06AF-36CD-415C-97A7-9882F14477E8}" dt="2026-06-28T15:39:54.038" v="5173" actId="2696"/>
        <pc:sldMkLst>
          <pc:docMk/>
          <pc:sldMk cId="1184270246" sldId="459"/>
        </pc:sldMkLst>
        <pc:spChg chg="del">
          <ac:chgData name="Kathleen Sciarappa" userId="08c499aa525898d5" providerId="LiveId" clId="{15DE06AF-36CD-415C-97A7-9882F14477E8}" dt="2026-06-28T13:25:52.382" v="5007" actId="700"/>
          <ac:spMkLst>
            <pc:docMk/>
            <pc:sldMk cId="1184270246" sldId="459"/>
            <ac:spMk id="2" creationId="{047E27CD-CE18-7820-4A86-3F9F44A89793}"/>
          </ac:spMkLst>
        </pc:spChg>
        <pc:spChg chg="del">
          <ac:chgData name="Kathleen Sciarappa" userId="08c499aa525898d5" providerId="LiveId" clId="{15DE06AF-36CD-415C-97A7-9882F14477E8}" dt="2026-06-28T13:25:52.382" v="5007" actId="700"/>
          <ac:spMkLst>
            <pc:docMk/>
            <pc:sldMk cId="1184270246" sldId="459"/>
            <ac:spMk id="3" creationId="{0696AD18-D82D-1C77-4084-200DD6CBAE87}"/>
          </ac:spMkLst>
        </pc:spChg>
        <pc:spChg chg="mod ord">
          <ac:chgData name="Kathleen Sciarappa" userId="08c499aa525898d5" providerId="LiveId" clId="{15DE06AF-36CD-415C-97A7-9882F14477E8}" dt="2026-06-28T13:27:46.883" v="5068" actId="700"/>
          <ac:spMkLst>
            <pc:docMk/>
            <pc:sldMk cId="1184270246" sldId="459"/>
            <ac:spMk id="4" creationId="{E260C75D-E195-AA7F-69C4-68C8BEC82AAA}"/>
          </ac:spMkLst>
        </pc:spChg>
        <pc:spChg chg="add del">
          <ac:chgData name="Kathleen Sciarappa" userId="08c499aa525898d5" providerId="LiveId" clId="{15DE06AF-36CD-415C-97A7-9882F14477E8}" dt="2026-06-28T13:26:05.074" v="5009" actId="22"/>
          <ac:spMkLst>
            <pc:docMk/>
            <pc:sldMk cId="1184270246" sldId="459"/>
            <ac:spMk id="6" creationId="{B119B325-512C-F009-210B-3C4FBB3CBB58}"/>
          </ac:spMkLst>
        </pc:spChg>
        <pc:spChg chg="add mod ord">
          <ac:chgData name="Kathleen Sciarappa" userId="08c499aa525898d5" providerId="LiveId" clId="{15DE06AF-36CD-415C-97A7-9882F14477E8}" dt="2026-06-28T15:10:52.614" v="5108" actId="20577"/>
          <ac:spMkLst>
            <pc:docMk/>
            <pc:sldMk cId="1184270246" sldId="459"/>
            <ac:spMk id="7" creationId="{4D650CCD-BE74-4EFD-1E90-F8D4B26B3436}"/>
          </ac:spMkLst>
        </pc:spChg>
        <pc:spChg chg="add mod ord">
          <ac:chgData name="Kathleen Sciarappa" userId="08c499aa525898d5" providerId="LiveId" clId="{15DE06AF-36CD-415C-97A7-9882F14477E8}" dt="2026-06-28T15:12:36.970" v="5155" actId="20577"/>
          <ac:spMkLst>
            <pc:docMk/>
            <pc:sldMk cId="1184270246" sldId="459"/>
            <ac:spMk id="8" creationId="{EC8E4BE8-B4CE-47E8-7C86-CCB93822749B}"/>
          </ac:spMkLst>
        </pc:spChg>
        <pc:spChg chg="add mod ord">
          <ac:chgData name="Kathleen Sciarappa" userId="08c499aa525898d5" providerId="LiveId" clId="{15DE06AF-36CD-415C-97A7-9882F14477E8}" dt="2026-06-28T13:37:43.276" v="5096" actId="14100"/>
          <ac:spMkLst>
            <pc:docMk/>
            <pc:sldMk cId="1184270246" sldId="459"/>
            <ac:spMk id="9" creationId="{39AD7155-5A9E-921F-C9E1-3C89C02CC9BC}"/>
          </ac:spMkLst>
        </pc:spChg>
      </pc:sldChg>
      <pc:sldChg chg="modSp add del mod">
        <pc:chgData name="Kathleen Sciarappa" userId="08c499aa525898d5" providerId="LiveId" clId="{15DE06AF-36CD-415C-97A7-9882F14477E8}" dt="2026-06-28T15:39:54.038" v="5173" actId="2696"/>
        <pc:sldMkLst>
          <pc:docMk/>
          <pc:sldMk cId="1309375184" sldId="460"/>
        </pc:sldMkLst>
        <pc:spChg chg="mod">
          <ac:chgData name="Kathleen Sciarappa" userId="08c499aa525898d5" providerId="LiveId" clId="{15DE06AF-36CD-415C-97A7-9882F14477E8}" dt="2026-06-28T15:11:03.123" v="5109" actId="20577"/>
          <ac:spMkLst>
            <pc:docMk/>
            <pc:sldMk cId="1309375184" sldId="460"/>
            <ac:spMk id="3" creationId="{CC72B395-6428-3E15-DDB9-BFC030427DB9}"/>
          </ac:spMkLst>
        </pc:spChg>
      </pc:sldChg>
      <pc:sldMasterChg chg="modTransition modSldLayout">
        <pc:chgData name="Kathleen Sciarappa" userId="08c499aa525898d5" providerId="LiveId" clId="{15DE06AF-36CD-415C-97A7-9882F14477E8}" dt="2026-06-09T16:06:55.276" v="1871"/>
        <pc:sldMasterMkLst>
          <pc:docMk/>
          <pc:sldMasterMk cId="1312392832" sldId="2147483648"/>
        </pc:sldMasterMkLst>
        <pc:sldLayoutChg chg="modTransition">
          <pc:chgData name="Kathleen Sciarappa" userId="08c499aa525898d5" providerId="LiveId" clId="{15DE06AF-36CD-415C-97A7-9882F14477E8}" dt="2026-06-09T16:06:55.276" v="1871"/>
          <pc:sldLayoutMkLst>
            <pc:docMk/>
            <pc:sldMasterMk cId="1312392832" sldId="2147483648"/>
            <pc:sldLayoutMk cId="3783716301" sldId="2147483649"/>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73327686" sldId="2147483650"/>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209488339" sldId="2147483651"/>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1839353796" sldId="2147483652"/>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223652757" sldId="2147483653"/>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1469777146" sldId="2147483654"/>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4148300428" sldId="2147483655"/>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2314178020" sldId="2147483656"/>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3440088080" sldId="2147483657"/>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39410063" sldId="2147483658"/>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1309093354" sldId="2147483659"/>
          </pc:sldLayoutMkLst>
        </pc:sldLayoutChg>
        <pc:sldLayoutChg chg="modTransition">
          <pc:chgData name="Kathleen Sciarappa" userId="08c499aa525898d5" providerId="LiveId" clId="{15DE06AF-36CD-415C-97A7-9882F14477E8}" dt="2026-06-09T16:06:55.276" v="1871"/>
          <pc:sldLayoutMkLst>
            <pc:docMk/>
            <pc:sldMasterMk cId="1312392832" sldId="2147483648"/>
            <pc:sldLayoutMk cId="3834270447"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EF7E-263E-47DB-AE01-17C96856D861}" type="datetimeFigureOut">
              <a:rPr lang="en-US" smtClean="0"/>
              <a:t>6/28/2026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21B54-C115-48AD-9E44-667201D2FBCA}" type="slidenum">
              <a:rPr lang="en-US" smtClean="0"/>
              <a:t>‹#›</a:t>
            </a:fld>
            <a:endParaRPr lang="en-US"/>
          </a:p>
        </p:txBody>
      </p:sp>
    </p:spTree>
    <p:extLst>
      <p:ext uri="{BB962C8B-B14F-4D97-AF65-F5344CB8AC3E}">
        <p14:creationId xmlns:p14="http://schemas.microsoft.com/office/powerpoint/2010/main" val="1596267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iss.com/charitable-donation-tax-deductions-2026/" TargetMode="External"/><Relationship Id="rId3" Type="http://schemas.openxmlformats.org/officeDocument/2006/relationships/hyperlink" Target="https://taxfoundation.org/blog/charitable-deduction-big-beautiful-bill/" TargetMode="External"/><Relationship Id="rId7" Type="http://schemas.openxmlformats.org/officeDocument/2006/relationships/hyperlink" Target="https://www.dafgiving360.org/tax-law-changes"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taxpolicycenter.org/briefing-book/what-tax-treatment-charitable-contributions" TargetMode="External"/><Relationship Id="rId5" Type="http://schemas.openxmlformats.org/officeDocument/2006/relationships/hyperlink" Target="https://giftplanning.caltech.edu/obbb" TargetMode="External"/><Relationship Id="rId4" Type="http://schemas.openxmlformats.org/officeDocument/2006/relationships/hyperlink" Target="https://blog.carnegieinvest.com/nonprofit-investment-services-blog/new-above-the-line-charitable-deduction-nonitemizers-202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pi.neonemails.com/emails/tracking/click-link/Low6TjpYLRK-xMD2c3ahVXxIlIMc1a0ZWZOlO4_rWKo=/TxYJV6-CYdWJijVHi1lFj_3HmXgou2tofyC5qKJYdhE="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api.neonemails.com/emails/tracking/click-link/Low6TjpYLRK-xMD2c3ahVXxIlIMc1a0ZWZOlO4_rWKo=/TxYJV6-CYdWJijVHi1lFj7N60M8xU8YbRiftRfpMRtk=" TargetMode="External"/><Relationship Id="rId4" Type="http://schemas.openxmlformats.org/officeDocument/2006/relationships/hyperlink" Target="https://api.neonemails.com/emails/tracking/click-link/Low6TjpYLRK-xMD2c3ahVXxIlIMc1a0ZWZOlO4_rWKo=/TxYJV6-CYdWJijVHi1lFjxfQFFf9ZBL8g8U5JF7BMB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2</a:t>
            </a:fld>
            <a:endParaRPr lang="en-US"/>
          </a:p>
        </p:txBody>
      </p:sp>
    </p:spTree>
    <p:extLst>
      <p:ext uri="{BB962C8B-B14F-4D97-AF65-F5344CB8AC3E}">
        <p14:creationId xmlns:p14="http://schemas.microsoft.com/office/powerpoint/2010/main" val="291151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Conclusions of 55 years:   5.3 meters =17 ft 4.661 inches UNH Extension Station 3 Deep Point</a:t>
            </a:r>
          </a:p>
          <a:p>
            <a:pPr marL="0" indent="0">
              <a:buFont typeface="Arial" panose="020B0604020202020204" pitchFamily="34" charset="0"/>
              <a:buNone/>
            </a:pPr>
            <a:r>
              <a:rPr lang="en-US" dirty="0"/>
              <a:t>1. Monitoring is of utmost importance. We have data stretching back to the 1950s and very active water testers today. We maintain close ties to UNH Extension (Bob Craycraft and NHDES)</a:t>
            </a:r>
          </a:p>
          <a:p>
            <a:r>
              <a:rPr lang="en-US" dirty="0"/>
              <a:t>2. Nationwide and locally there is a strong correlation between healthy lakes and strong property value. Conversely, lakes with issues have experienced up to 30% drop in value.</a:t>
            </a:r>
          </a:p>
          <a:p>
            <a:r>
              <a:rPr lang="en-US" dirty="0"/>
              <a:t>3. Early detection is the primary goal of Weed Watchers and Lake Hosts. Our responses have always been rapid. Fortunately, we mostly have false alarms.</a:t>
            </a:r>
          </a:p>
          <a:p>
            <a:r>
              <a:rPr lang="en-US" dirty="0"/>
              <a:t>4. Lake Congress predictions are that funding is drying up and unlikely to return to previous levels. Lucky to already have our $100,000</a:t>
            </a:r>
          </a:p>
          <a:p>
            <a:r>
              <a:rPr lang="en-US" dirty="0"/>
              <a:t>5. Crucial for us to manage stormwater runoff. Will talk about specific strategies landowners can employ.</a:t>
            </a:r>
          </a:p>
          <a:p>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14</a:t>
            </a:fld>
            <a:endParaRPr lang="en-US"/>
          </a:p>
        </p:txBody>
      </p:sp>
    </p:spTree>
    <p:extLst>
      <p:ext uri="{BB962C8B-B14F-4D97-AF65-F5344CB8AC3E}">
        <p14:creationId xmlns:p14="http://schemas.microsoft.com/office/powerpoint/2010/main" val="3262973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Amy Smagula </a:t>
            </a:r>
            <a:r>
              <a:rPr lang="en-US" sz="1200" b="1" kern="1200" dirty="0">
                <a:solidFill>
                  <a:schemeClr val="tx1"/>
                </a:solidFill>
                <a:effectLst/>
                <a:latin typeface="+mn-lt"/>
                <a:ea typeface="+mn-ea"/>
                <a:cs typeface="+mn-cs"/>
              </a:rPr>
              <a:t>Director Limnology Center, Chief Aquatic Biologist: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Spiny water </a:t>
            </a:r>
            <a:r>
              <a:rPr lang="en-US" sz="1200" kern="1200" dirty="0">
                <a:solidFill>
                  <a:schemeClr val="tx1"/>
                </a:solidFill>
                <a:effectLst/>
                <a:latin typeface="+mn-lt"/>
                <a:ea typeface="+mn-ea"/>
                <a:cs typeface="+mn-cs"/>
              </a:rPr>
              <a:t>fleas are best suited to clear, deep lakes of 20-40ft depths throughout. Mirror Lake is not as likely to be attractive. However, they are also highly adaptable creatures and watches for spiny fleas should continue.</a:t>
            </a:r>
          </a:p>
          <a:p>
            <a:endParaRPr lang="en-US" dirty="0"/>
          </a:p>
        </p:txBody>
      </p:sp>
      <p:sp>
        <p:nvSpPr>
          <p:cNvPr id="4" name="Slide Number Placeholder 3"/>
          <p:cNvSpPr>
            <a:spLocks noGrp="1"/>
          </p:cNvSpPr>
          <p:nvPr>
            <p:ph type="sldNum" sz="quarter" idx="5"/>
          </p:nvPr>
        </p:nvSpPr>
        <p:spPr/>
        <p:txBody>
          <a:bodyPr/>
          <a:lstStyle/>
          <a:p>
            <a:fld id="{23A3837C-E8E5-4DF7-8DD2-E17A7B5AA515}" type="slidenum">
              <a:rPr lang="en-US" smtClean="0"/>
              <a:t>16</a:t>
            </a:fld>
            <a:endParaRPr lang="en-US"/>
          </a:p>
        </p:txBody>
      </p:sp>
    </p:spTree>
    <p:extLst>
      <p:ext uri="{BB962C8B-B14F-4D97-AF65-F5344CB8AC3E}">
        <p14:creationId xmlns:p14="http://schemas.microsoft.com/office/powerpoint/2010/main" val="598095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C21B54-C115-48AD-9E44-667201D2FBCA}" type="slidenum">
              <a:rPr lang="en-US" smtClean="0"/>
              <a:t>20</a:t>
            </a:fld>
            <a:endParaRPr lang="en-US"/>
          </a:p>
        </p:txBody>
      </p:sp>
    </p:spTree>
    <p:extLst>
      <p:ext uri="{BB962C8B-B14F-4D97-AF65-F5344CB8AC3E}">
        <p14:creationId xmlns:p14="http://schemas.microsoft.com/office/powerpoint/2010/main" val="3318684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lakes, </a:t>
            </a:r>
            <a:r>
              <a:rPr lang="en-US" sz="1200" b="1" i="0" kern="1200" dirty="0">
                <a:solidFill>
                  <a:schemeClr val="tx1"/>
                </a:solidFill>
                <a:effectLst/>
                <a:latin typeface="+mn-lt"/>
                <a:ea typeface="+mn-ea"/>
                <a:cs typeface="+mn-cs"/>
              </a:rPr>
              <a:t>external loading </a:t>
            </a:r>
            <a:r>
              <a:rPr lang="en-US" sz="1200" b="0" i="0" kern="1200" dirty="0">
                <a:solidFill>
                  <a:schemeClr val="tx1"/>
                </a:solidFill>
                <a:effectLst/>
                <a:latin typeface="+mn-lt"/>
                <a:ea typeface="+mn-ea"/>
                <a:cs typeface="+mn-cs"/>
              </a:rPr>
              <a:t>refers to the influx of nutrients and other materials from sources outside the lake, like rivers, streams, and atmospheric deposition. </a:t>
            </a:r>
            <a:r>
              <a:rPr lang="en-US" sz="1200" b="1" i="0" kern="1200" dirty="0">
                <a:solidFill>
                  <a:schemeClr val="tx1"/>
                </a:solidFill>
                <a:effectLst/>
                <a:latin typeface="+mn-lt"/>
                <a:ea typeface="+mn-ea"/>
                <a:cs typeface="+mn-cs"/>
              </a:rPr>
              <a:t>Internal loading </a:t>
            </a:r>
            <a:r>
              <a:rPr lang="en-US" sz="1200" b="0" i="0" kern="1200" dirty="0">
                <a:solidFill>
                  <a:schemeClr val="tx1"/>
                </a:solidFill>
                <a:effectLst/>
                <a:latin typeface="+mn-lt"/>
                <a:ea typeface="+mn-ea"/>
                <a:cs typeface="+mn-cs"/>
              </a:rPr>
              <a:t>describes the release of nutrients from the lake's sediments back into the water column, often triggered by factors like oxygen depletion or sediment disturbance. Understanding both is crucial for managing lake health, as they can significantly impact water quality and ecosystem dynamics. </a:t>
            </a:r>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24</a:t>
            </a:fld>
            <a:endParaRPr lang="en-US"/>
          </a:p>
        </p:txBody>
      </p:sp>
    </p:spTree>
    <p:extLst>
      <p:ext uri="{BB962C8B-B14F-4D97-AF65-F5344CB8AC3E}">
        <p14:creationId xmlns:p14="http://schemas.microsoft.com/office/powerpoint/2010/main" val="952377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Phosphorus loading, the primary driver of cyanobacteria toxic blooms, from a developed acre of land is 10-20 times the phosphorus loading from a natural forested acre of land</a:t>
            </a:r>
            <a:endParaRPr lang="en-US" dirty="0"/>
          </a:p>
        </p:txBody>
      </p:sp>
      <p:sp>
        <p:nvSpPr>
          <p:cNvPr id="4" name="Slide Number Placeholder 3"/>
          <p:cNvSpPr>
            <a:spLocks noGrp="1"/>
          </p:cNvSpPr>
          <p:nvPr>
            <p:ph type="sldNum" sz="quarter" idx="5"/>
          </p:nvPr>
        </p:nvSpPr>
        <p:spPr/>
        <p:txBody>
          <a:bodyPr/>
          <a:lstStyle/>
          <a:p>
            <a:fld id="{84C21B54-C115-48AD-9E44-667201D2FBCA}" type="slidenum">
              <a:rPr lang="en-US" smtClean="0"/>
              <a:t>25</a:t>
            </a:fld>
            <a:endParaRPr lang="en-US"/>
          </a:p>
        </p:txBody>
      </p:sp>
    </p:spTree>
    <p:extLst>
      <p:ext uri="{BB962C8B-B14F-4D97-AF65-F5344CB8AC3E}">
        <p14:creationId xmlns:p14="http://schemas.microsoft.com/office/powerpoint/2010/main" val="3932532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1975:</a:t>
            </a:r>
            <a:r>
              <a:rPr lang="en-US" sz="1200" dirty="0"/>
              <a:t> 34 loon pairs Territorial loon pairs are those that defend their area in a lake and have the capacity to produce chicks</a:t>
            </a:r>
          </a:p>
          <a:p>
            <a:r>
              <a:rPr lang="en-US" sz="1200" dirty="0"/>
              <a:t>Mirror Lake is just barely large enough for one loon pair. We didn’t always have a territorial loon pair.</a:t>
            </a:r>
          </a:p>
          <a:p>
            <a:endParaRPr lang="en-US" sz="1200" dirty="0"/>
          </a:p>
          <a:p>
            <a:r>
              <a:rPr lang="en-US" sz="1200" dirty="0"/>
              <a:t>NH Bans Lead Sinkers (1</a:t>
            </a:r>
            <a:r>
              <a:rPr lang="en-US" sz="1200" baseline="30000" dirty="0"/>
              <a:t>st</a:t>
            </a:r>
            <a:r>
              <a:rPr lang="en-US" sz="1200" dirty="0"/>
              <a:t>) NH was the first state to ban lead sinkers which are (were) the leading cause of death for loons. Once ingested, 2-4 weeks for death from lead poisoning</a:t>
            </a:r>
          </a:p>
          <a:p>
            <a:endParaRPr lang="en-US" sz="1200" dirty="0"/>
          </a:p>
          <a:p>
            <a:r>
              <a:rPr lang="en-US" sz="1200" b="1" dirty="0"/>
              <a:t>2024:</a:t>
            </a:r>
            <a:r>
              <a:rPr lang="en-US" sz="1200" dirty="0"/>
              <a:t> 326 loon pairs</a:t>
            </a:r>
          </a:p>
          <a:p>
            <a:r>
              <a:rPr lang="en-US" sz="1200" dirty="0"/>
              <a:t>192 chicks</a:t>
            </a:r>
          </a:p>
          <a:p>
            <a:r>
              <a:rPr lang="en-US" sz="1200" dirty="0"/>
              <a:t>133 survived season</a:t>
            </a:r>
          </a:p>
          <a:p>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29</a:t>
            </a:fld>
            <a:endParaRPr lang="en-US"/>
          </a:p>
        </p:txBody>
      </p:sp>
    </p:spTree>
    <p:extLst>
      <p:ext uri="{BB962C8B-B14F-4D97-AF65-F5344CB8AC3E}">
        <p14:creationId xmlns:p14="http://schemas.microsoft.com/office/powerpoint/2010/main" val="3900274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Eliminate dock agitators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They increase sun exposure; exposure to wind; add to nutrient mix</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watershed is KEY to improving water quality to the lake</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Use native plants with deeper roots instead of lawns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Avoid fertilizers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Maintain septic (both pump and inspect)</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Avoid use of wake boats (they mix nutrients 30 feet or lower)</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 dock agitators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DES VLAP monitoring &amp; NHDES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Plankton sampling-phytoplankton and zooplankton counted by Ken Wagner</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4C21B54-C115-48AD-9E44-667201D2FBCA}" type="slidenum">
              <a:rPr lang="en-US" smtClean="0"/>
              <a:t>30</a:t>
            </a:fld>
            <a:endParaRPr lang="en-US"/>
          </a:p>
        </p:txBody>
      </p:sp>
    </p:spTree>
    <p:extLst>
      <p:ext uri="{BB962C8B-B14F-4D97-AF65-F5344CB8AC3E}">
        <p14:creationId xmlns:p14="http://schemas.microsoft.com/office/powerpoint/2010/main" val="327083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Mission &amp; Vision</a:t>
            </a:r>
            <a:r>
              <a:rPr lang="en-US" dirty="0"/>
              <a:t>: Next slides</a:t>
            </a:r>
          </a:p>
          <a:p>
            <a:r>
              <a:rPr lang="en-US" b="1" dirty="0"/>
              <a:t>Losses</a:t>
            </a:r>
            <a:r>
              <a:rPr lang="en-US" dirty="0"/>
              <a:t>: Nancy Byrd; Claudia Bissett; Bob Friel</a:t>
            </a:r>
          </a:p>
          <a:p>
            <a:r>
              <a:rPr lang="en-US" b="1" dirty="0"/>
              <a:t>Mirror Lake Estates</a:t>
            </a:r>
            <a:r>
              <a:rPr lang="en-US" dirty="0"/>
              <a:t>: Last year yielded a few new members; Kudos to those maintaining the fixes! </a:t>
            </a:r>
          </a:p>
        </p:txBody>
      </p:sp>
      <p:sp>
        <p:nvSpPr>
          <p:cNvPr id="4" name="Slide Number Placeholder 3"/>
          <p:cNvSpPr>
            <a:spLocks noGrp="1"/>
          </p:cNvSpPr>
          <p:nvPr>
            <p:ph type="sldNum" sz="quarter" idx="5"/>
          </p:nvPr>
        </p:nvSpPr>
        <p:spPr/>
        <p:txBody>
          <a:bodyPr/>
          <a:lstStyle/>
          <a:p>
            <a:fld id="{92C24B39-FFD8-485B-938F-2F96BC3B143B}" type="slidenum">
              <a:rPr lang="en-US" smtClean="0"/>
              <a:t>3</a:t>
            </a:fld>
            <a:endParaRPr lang="en-US"/>
          </a:p>
        </p:txBody>
      </p:sp>
    </p:spTree>
    <p:extLst>
      <p:ext uri="{BB962C8B-B14F-4D97-AF65-F5344CB8AC3E}">
        <p14:creationId xmlns:p14="http://schemas.microsoft.com/office/powerpoint/2010/main" val="102337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sz="1200" b="1" i="1" dirty="0">
                <a:solidFill>
                  <a:schemeClr val="accent6">
                    <a:lumMod val="75000"/>
                  </a:schemeClr>
                </a:solidFill>
              </a:rPr>
              <a:t>“Beacon of the community”</a:t>
            </a:r>
          </a:p>
          <a:p>
            <a:pPr marL="0" indent="0" algn="ctr">
              <a:buNone/>
            </a:pPr>
            <a:r>
              <a:rPr lang="en-US" sz="1200" b="1" i="1" dirty="0"/>
              <a:t>“Enriches the environment”</a:t>
            </a:r>
          </a:p>
          <a:p>
            <a:pPr marL="0" indent="0" algn="ctr">
              <a:buNone/>
            </a:pPr>
            <a:r>
              <a:rPr lang="en-US" sz="1200" b="1" i="1" dirty="0">
                <a:solidFill>
                  <a:schemeClr val="accent6">
                    <a:lumMod val="75000"/>
                  </a:schemeClr>
                </a:solidFill>
              </a:rPr>
              <a:t>“Faithfully and persistently works to improve environmental quality of the Lakes Region</a:t>
            </a:r>
            <a:r>
              <a:rPr lang="en-US" sz="1200" b="1" i="1" dirty="0"/>
              <a:t>”</a:t>
            </a:r>
          </a:p>
          <a:p>
            <a:endParaRPr lang="en-US" dirty="0"/>
          </a:p>
          <a:p>
            <a:r>
              <a:rPr lang="en-US" dirty="0"/>
              <a:t>Steve and Joan plus their children</a:t>
            </a:r>
          </a:p>
          <a:p>
            <a:r>
              <a:rPr lang="en-US" dirty="0"/>
              <a:t>Audrey Frazier, Tuftonboro Town Administrator</a:t>
            </a:r>
          </a:p>
          <a:p>
            <a:r>
              <a:rPr lang="en-US" dirty="0"/>
              <a:t>KS</a:t>
            </a:r>
          </a:p>
          <a:p>
            <a:r>
              <a:rPr lang="en-US" dirty="0"/>
              <a:t>Larry Gil</a:t>
            </a:r>
          </a:p>
          <a:p>
            <a:r>
              <a:rPr lang="en-US" dirty="0"/>
              <a:t>Dusty Davies</a:t>
            </a:r>
          </a:p>
          <a:p>
            <a:r>
              <a:rPr lang="en-US" dirty="0"/>
              <a:t>Suzanne Maus</a:t>
            </a:r>
          </a:p>
        </p:txBody>
      </p:sp>
      <p:sp>
        <p:nvSpPr>
          <p:cNvPr id="4" name="Slide Number Placeholder 3"/>
          <p:cNvSpPr>
            <a:spLocks noGrp="1"/>
          </p:cNvSpPr>
          <p:nvPr>
            <p:ph type="sldNum" sz="quarter" idx="5"/>
          </p:nvPr>
        </p:nvSpPr>
        <p:spPr/>
        <p:txBody>
          <a:bodyPr/>
          <a:lstStyle/>
          <a:p>
            <a:fld id="{84C21B54-C115-48AD-9E44-667201D2FBCA}" type="slidenum">
              <a:rPr lang="en-US" smtClean="0"/>
              <a:t>4</a:t>
            </a:fld>
            <a:endParaRPr lang="en-US"/>
          </a:p>
        </p:txBody>
      </p:sp>
    </p:spTree>
    <p:extLst>
      <p:ext uri="{BB962C8B-B14F-4D97-AF65-F5344CB8AC3E}">
        <p14:creationId xmlns:p14="http://schemas.microsoft.com/office/powerpoint/2010/main" val="3722704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7</a:t>
            </a:fld>
            <a:endParaRPr lang="en-US"/>
          </a:p>
        </p:txBody>
      </p:sp>
    </p:spTree>
    <p:extLst>
      <p:ext uri="{BB962C8B-B14F-4D97-AF65-F5344CB8AC3E}">
        <p14:creationId xmlns:p14="http://schemas.microsoft.com/office/powerpoint/2010/main" val="206668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e4477e338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e4477e338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348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Yes, you can deduct charitable contributions even when taking the standard deduction</a:t>
            </a:r>
            <a:r>
              <a:rPr lang="en-US" dirty="0"/>
              <a:t>. Thanks to the One Big Beautiful Bill Act, you can claim an "</a:t>
            </a:r>
            <a:r>
              <a:rPr lang="en-US" b="1" dirty="0"/>
              <a:t>above-the-line" deduction</a:t>
            </a:r>
            <a:r>
              <a:rPr lang="en-US" dirty="0"/>
              <a:t> of up to </a:t>
            </a:r>
            <a:r>
              <a:rPr lang="en-US" b="1" dirty="0"/>
              <a:t>$1,000\) (single filers) or $2,000\) (married filing jointly) without having to itemize. [</a:t>
            </a:r>
            <a:r>
              <a:rPr lang="en-US" b="1" dirty="0">
                <a:hlinkClick r:id="rId3"/>
              </a:rPr>
              <a:t>1</a:t>
            </a:r>
            <a:r>
              <a:rPr lang="en-US" b="1" dirty="0"/>
              <a:t>, </a:t>
            </a:r>
            <a:r>
              <a:rPr lang="en-US" b="1" dirty="0">
                <a:hlinkClick r:id="rId4"/>
              </a:rPr>
              <a:t>2</a:t>
            </a:r>
            <a:r>
              <a:rPr lang="en-US" b="1" dirty="0"/>
              <a:t>, </a:t>
            </a:r>
            <a:r>
              <a:rPr lang="en-US" b="1" dirty="0">
                <a:hlinkClick r:id="rId5"/>
              </a:rPr>
              <a:t>3</a:t>
            </a:r>
            <a:r>
              <a:rPr lang="en-US" b="1" dirty="0"/>
              <a:t>]</a:t>
            </a:r>
            <a:endParaRPr lang="en-US" sz="1200" b="1" u="none" strike="noStrike" kern="1200" dirty="0">
              <a:solidFill>
                <a:schemeClr val="tx1"/>
              </a:solidFill>
              <a:effectLst/>
              <a:latin typeface="+mn-lt"/>
              <a:ea typeface="+mn-ea"/>
              <a:cs typeface="+mn-cs"/>
            </a:endParaRP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Direct Gifts Only:</a:t>
            </a:r>
            <a:r>
              <a:rPr lang="en-US" sz="1200" b="0" u="none" strike="noStrike" kern="1200" dirty="0">
                <a:solidFill>
                  <a:schemeClr val="tx1"/>
                </a:solidFill>
                <a:effectLst/>
                <a:latin typeface="+mn-lt"/>
                <a:ea typeface="+mn-ea"/>
                <a:cs typeface="+mn-cs"/>
              </a:rPr>
              <a:t> This deduction applies to gifts made directly to qualified 501(c)(3) charities, but does </a:t>
            </a:r>
            <a:r>
              <a:rPr lang="en-US" sz="1200" b="1" u="none" strike="noStrike" kern="1200" dirty="0">
                <a:solidFill>
                  <a:schemeClr val="tx1"/>
                </a:solidFill>
                <a:effectLst/>
                <a:latin typeface="+mn-lt"/>
                <a:ea typeface="+mn-ea"/>
                <a:cs typeface="+mn-cs"/>
              </a:rPr>
              <a:t>not</a:t>
            </a:r>
            <a:r>
              <a:rPr lang="en-US" sz="1200" b="0" u="none" strike="noStrike" kern="1200" dirty="0">
                <a:solidFill>
                  <a:schemeClr val="tx1"/>
                </a:solidFill>
                <a:effectLst/>
                <a:latin typeface="+mn-lt"/>
                <a:ea typeface="+mn-ea"/>
                <a:cs typeface="+mn-cs"/>
              </a:rPr>
              <a:t> apply to contributions made to Donor-Advised Funds (DAFs).</a:t>
            </a:r>
            <a:r>
              <a:rPr lang="en-US" dirty="0"/>
              <a:t> [</a:t>
            </a:r>
            <a:r>
              <a:rPr lang="en-US" dirty="0">
                <a:hlinkClick r:id="rId6"/>
              </a:rPr>
              <a:t>1</a:t>
            </a:r>
            <a:r>
              <a:rPr lang="en-US" dirty="0"/>
              <a:t>, </a:t>
            </a:r>
            <a:r>
              <a:rPr lang="en-US" dirty="0">
                <a:hlinkClick r:id="rId5"/>
              </a:rPr>
              <a:t>2</a:t>
            </a:r>
            <a:r>
              <a:rPr lang="en-US" dirty="0"/>
              <a:t>]</a:t>
            </a:r>
            <a:r>
              <a:rPr lang="en-US" sz="1200" b="1" u="none" strike="noStrike" kern="1200" dirty="0">
                <a:solidFill>
                  <a:schemeClr val="tx1"/>
                </a:solidFill>
                <a:effectLst/>
                <a:latin typeface="+mn-lt"/>
                <a:ea typeface="+mn-ea"/>
                <a:cs typeface="+mn-cs"/>
              </a:rPr>
              <a:t>Itemizers vs. Non-Itemizers:</a:t>
            </a:r>
            <a:r>
              <a:rPr lang="en-US" sz="1200" b="0" u="none" strike="noStrike" kern="1200" dirty="0">
                <a:solidFill>
                  <a:schemeClr val="tx1"/>
                </a:solidFill>
                <a:effectLst/>
                <a:latin typeface="+mn-lt"/>
                <a:ea typeface="+mn-ea"/>
                <a:cs typeface="+mn-cs"/>
              </a:rPr>
              <a:t> If your total charitable donations and other deductions exceed the standard deduction (\(\$16,100\) for single filers; \(\$32,200\) for married couples filing jointly), you will likely benefit more by itemizing on Schedule A.</a:t>
            </a:r>
            <a:r>
              <a:rPr lang="en-US" dirty="0"/>
              <a:t> [</a:t>
            </a:r>
            <a:r>
              <a:rPr lang="en-US" dirty="0">
                <a:hlinkClick r:id="rId7"/>
              </a:rPr>
              <a:t>1</a:t>
            </a:r>
            <a:r>
              <a:rPr lang="en-US" dirty="0"/>
              <a:t>, </a:t>
            </a:r>
            <a:r>
              <a:rPr lang="en-US" dirty="0">
                <a:hlinkClick r:id="rId8"/>
              </a:rPr>
              <a:t>2</a:t>
            </a:r>
            <a:r>
              <a:rPr lang="en-US" dirty="0"/>
              <a:t>]</a:t>
            </a:r>
            <a:r>
              <a:rPr lang="en-US" sz="1200" b="0" i="0" kern="1200" dirty="0">
                <a:solidFill>
                  <a:schemeClr val="tx1"/>
                </a:solidFill>
                <a:effectLst/>
                <a:latin typeface="+mn-lt"/>
                <a:ea typeface="+mn-ea"/>
                <a:cs typeface="+mn-cs"/>
              </a:rPr>
              <a:t>Here’s the information on the charitable deductions:</a:t>
            </a:r>
            <a:br>
              <a:rPr lang="en-US" dirty="0"/>
            </a:br>
            <a:br>
              <a:rPr lang="en-US" dirty="0"/>
            </a:br>
            <a:r>
              <a:rPr lang="en-US" sz="1200" b="0" i="0" kern="1200" dirty="0">
                <a:solidFill>
                  <a:schemeClr val="tx1"/>
                </a:solidFill>
                <a:effectLst/>
                <a:latin typeface="+mn-lt"/>
                <a:ea typeface="+mn-ea"/>
                <a:cs typeface="+mn-cs"/>
              </a:rPr>
              <a:t>From ChatGPT:</a:t>
            </a:r>
            <a:br>
              <a:rPr lang="en-US" dirty="0"/>
            </a:br>
            <a:br>
              <a:rPr lang="en-US" dirty="0"/>
            </a:br>
            <a:r>
              <a:rPr lang="en-US" sz="1200" b="0" i="0" kern="1200" dirty="0">
                <a:solidFill>
                  <a:schemeClr val="tx1"/>
                </a:solidFill>
                <a:effectLst/>
                <a:latin typeface="+mn-lt"/>
                <a:ea typeface="+mn-ea"/>
                <a:cs typeface="+mn-cs"/>
              </a:rPr>
              <a:t>Yes, you are referring to a new charitable deduction for non-itemizers.</a:t>
            </a:r>
            <a:br>
              <a:rPr lang="en-US" dirty="0"/>
            </a:br>
            <a:br>
              <a:rPr lang="en-US" dirty="0"/>
            </a:br>
            <a:r>
              <a:rPr lang="en-US" sz="1200" b="0" i="0" kern="1200" dirty="0">
                <a:solidFill>
                  <a:schemeClr val="tx1"/>
                </a:solidFill>
                <a:effectLst/>
                <a:latin typeface="+mn-lt"/>
                <a:ea typeface="+mn-ea"/>
                <a:cs typeface="+mn-cs"/>
              </a:rPr>
              <a:t>Starting with tax year 2026, taxpayers who take the standard deduction can also deduct certain charitable contributions. The IRS states that if you do not itemize, you may deduct up to $1,000 of qualifying charitable contributions if filing single, or $2,000 if married filing jointly. </a:t>
            </a:r>
            <a:br>
              <a:rPr lang="en-US" dirty="0"/>
            </a:br>
            <a:br>
              <a:rPr lang="en-US" dirty="0"/>
            </a:br>
            <a:r>
              <a:rPr lang="en-US" sz="1200" b="0" i="0" kern="1200" dirty="0">
                <a:solidFill>
                  <a:schemeClr val="tx1"/>
                </a:solidFill>
                <a:effectLst/>
                <a:latin typeface="+mn-lt"/>
                <a:ea typeface="+mn-ea"/>
                <a:cs typeface="+mn-cs"/>
              </a:rPr>
              <a:t>In plain English:</a:t>
            </a:r>
            <a:br>
              <a:rPr lang="en-US" dirty="0"/>
            </a:br>
            <a:br>
              <a:rPr lang="en-US" dirty="0"/>
            </a:br>
            <a:r>
              <a:rPr lang="en-US" sz="1200" b="0" i="0" kern="1200" dirty="0">
                <a:solidFill>
                  <a:schemeClr val="tx1"/>
                </a:solidFill>
                <a:effectLst/>
                <a:latin typeface="+mn-lt"/>
                <a:ea typeface="+mn-ea"/>
                <a:cs typeface="+mn-cs"/>
              </a:rPr>
              <a:t>Before 2026, if you took the standard deduction, your charitable gifts generally provided no federal tax deduction.</a:t>
            </a:r>
            <a:br>
              <a:rPr lang="en-US" dirty="0"/>
            </a:br>
            <a:r>
              <a:rPr lang="en-US" sz="1200" b="0" i="0" kern="1200" dirty="0">
                <a:solidFill>
                  <a:schemeClr val="tx1"/>
                </a:solidFill>
                <a:effectLst/>
                <a:latin typeface="+mn-lt"/>
                <a:ea typeface="+mn-ea"/>
                <a:cs typeface="+mn-cs"/>
              </a:rPr>
              <a:t>Beginning in 2026, you can take the standard deduction and still deduct up to $1,000 ($2,000 for a married couple filing jointly) of qualifying charitable gifts. </a:t>
            </a:r>
            <a:br>
              <a:rPr lang="en-US" dirty="0"/>
            </a:br>
            <a:br>
              <a:rPr lang="en-US" dirty="0"/>
            </a:br>
            <a:r>
              <a:rPr lang="en-US" sz="1200" b="0" i="0" kern="1200" dirty="0">
                <a:solidFill>
                  <a:schemeClr val="tx1"/>
                </a:solidFill>
                <a:effectLst/>
                <a:latin typeface="+mn-lt"/>
                <a:ea typeface="+mn-ea"/>
                <a:cs typeface="+mn-cs"/>
              </a:rPr>
              <a:t>A few important limitations:</a:t>
            </a:r>
            <a:br>
              <a:rPr lang="en-US" dirty="0"/>
            </a:br>
            <a:br>
              <a:rPr lang="en-US" dirty="0"/>
            </a:br>
            <a:r>
              <a:rPr lang="en-US" sz="1200" b="0" i="0" kern="1200" dirty="0">
                <a:solidFill>
                  <a:schemeClr val="tx1"/>
                </a:solidFill>
                <a:effectLst/>
                <a:latin typeface="+mn-lt"/>
                <a:ea typeface="+mn-ea"/>
                <a:cs typeface="+mn-cs"/>
              </a:rPr>
              <a:t>The contribution must generally be cash (including checks, credit cards, and similar cash-equivalent gifts). </a:t>
            </a:r>
            <a:br>
              <a:rPr lang="en-US" dirty="0"/>
            </a:br>
            <a:r>
              <a:rPr lang="en-US" sz="1200" b="0" i="0" kern="1200" dirty="0">
                <a:solidFill>
                  <a:schemeClr val="tx1"/>
                </a:solidFill>
                <a:effectLst/>
                <a:latin typeface="+mn-lt"/>
                <a:ea typeface="+mn-ea"/>
                <a:cs typeface="+mn-cs"/>
              </a:rPr>
              <a:t>The gift must be made to a qualified charitable organization recognized by the IRS. </a:t>
            </a:r>
            <a:br>
              <a:rPr lang="en-US" dirty="0"/>
            </a:br>
            <a:r>
              <a:rPr lang="en-US" sz="1200" b="0" i="0" kern="1200" dirty="0">
                <a:solidFill>
                  <a:schemeClr val="tx1"/>
                </a:solidFill>
                <a:effectLst/>
                <a:latin typeface="+mn-lt"/>
                <a:ea typeface="+mn-ea"/>
                <a:cs typeface="+mn-cs"/>
              </a:rPr>
              <a:t>Gifts to individuals are not deductible. </a:t>
            </a:r>
            <a:br>
              <a:rPr lang="en-US" dirty="0"/>
            </a:br>
            <a:r>
              <a:rPr lang="en-US" sz="1200" b="0" i="0" kern="1200" dirty="0">
                <a:solidFill>
                  <a:schemeClr val="tx1"/>
                </a:solidFill>
                <a:effectLst/>
                <a:latin typeface="+mn-lt"/>
                <a:ea typeface="+mn-ea"/>
                <a:cs typeface="+mn-cs"/>
              </a:rPr>
              <a:t>Contributions to donor-advised funds generally do not qualify for this particular deduction. </a:t>
            </a:r>
            <a:br>
              <a:rPr lang="en-US" dirty="0"/>
            </a:br>
            <a:br>
              <a:rPr lang="en-US" dirty="0"/>
            </a:br>
            <a:r>
              <a:rPr lang="en-US" sz="1200" b="0" i="0" kern="1200" dirty="0">
                <a:solidFill>
                  <a:schemeClr val="tx1"/>
                </a:solidFill>
                <a:effectLst/>
                <a:latin typeface="+mn-lt"/>
                <a:ea typeface="+mn-ea"/>
                <a:cs typeface="+mn-cs"/>
              </a:rPr>
              <a:t>For example:</a:t>
            </a:r>
            <a:br>
              <a:rPr lang="en-US" dirty="0"/>
            </a:br>
            <a:br>
              <a:rPr lang="en-US" dirty="0"/>
            </a:br>
            <a:r>
              <a:rPr lang="en-US" sz="1200" b="0" i="0" kern="1200" dirty="0">
                <a:solidFill>
                  <a:schemeClr val="tx1"/>
                </a:solidFill>
                <a:effectLst/>
                <a:latin typeface="+mn-lt"/>
                <a:ea typeface="+mn-ea"/>
                <a:cs typeface="+mn-cs"/>
              </a:rPr>
              <a:t>If you file as a single taxpayer, take the standard deduction, and donate $800 to your church and $200 to a local food bank during 2026, you may be able to deduct the entire $1,000. </a:t>
            </a:r>
            <a:br>
              <a:rPr lang="en-US" dirty="0"/>
            </a:br>
            <a:r>
              <a:rPr lang="en-US" sz="1200" b="0" i="0" kern="1200" dirty="0">
                <a:solidFill>
                  <a:schemeClr val="tx1"/>
                </a:solidFill>
                <a:effectLst/>
                <a:latin typeface="+mn-lt"/>
                <a:ea typeface="+mn-ea"/>
                <a:cs typeface="+mn-cs"/>
              </a:rPr>
              <a:t>If you donate $1,500, the deduction is generally capped at $1,000 if filing single. </a:t>
            </a:r>
            <a:br>
              <a:rPr lang="en-US" dirty="0"/>
            </a:br>
            <a:br>
              <a:rPr lang="en-US" dirty="0"/>
            </a:br>
            <a:r>
              <a:rPr lang="en-US" sz="1200" b="0" i="0" kern="1200" dirty="0">
                <a:solidFill>
                  <a:schemeClr val="tx1"/>
                </a:solidFill>
                <a:effectLst/>
                <a:latin typeface="+mn-lt"/>
                <a:ea typeface="+mn-ea"/>
                <a:cs typeface="+mn-cs"/>
              </a:rPr>
              <a:t>As to what form you will use: the IRS has not named this deduction. It is a charitable deduction that will be claimed on your 2026 federal income tax return (filed in 2027), and the IRS will provide the appropriate reporting line or schedule. </a:t>
            </a:r>
            <a:endParaRPr lang="en-US" dirty="0"/>
          </a:p>
        </p:txBody>
      </p:sp>
      <p:sp>
        <p:nvSpPr>
          <p:cNvPr id="4" name="Slide Number Placeholder 3"/>
          <p:cNvSpPr>
            <a:spLocks noGrp="1"/>
          </p:cNvSpPr>
          <p:nvPr>
            <p:ph type="sldNum" sz="quarter" idx="5"/>
          </p:nvPr>
        </p:nvSpPr>
        <p:spPr/>
        <p:txBody>
          <a:bodyPr/>
          <a:lstStyle/>
          <a:p>
            <a:fld id="{977F5A33-5ED7-4CA0-8220-B3E814E31073}" type="slidenum">
              <a:rPr lang="en-US" smtClean="0"/>
              <a:t>10</a:t>
            </a:fld>
            <a:endParaRPr lang="en-US"/>
          </a:p>
        </p:txBody>
      </p:sp>
    </p:spTree>
    <p:extLst>
      <p:ext uri="{BB962C8B-B14F-4D97-AF65-F5344CB8AC3E}">
        <p14:creationId xmlns:p14="http://schemas.microsoft.com/office/powerpoint/2010/main" val="1460056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organizations we currently donate to, and some also donate to MLPA. Proposing to add Tuftonboro Free Library as board, small committee meetings and the Annual meeting is held here. Could stop donations to Lake Winnipesaukee Association.</a:t>
            </a:r>
          </a:p>
        </p:txBody>
      </p:sp>
      <p:sp>
        <p:nvSpPr>
          <p:cNvPr id="4" name="Slide Number Placeholder 3"/>
          <p:cNvSpPr>
            <a:spLocks noGrp="1"/>
          </p:cNvSpPr>
          <p:nvPr>
            <p:ph type="sldNum" sz="quarter" idx="5"/>
          </p:nvPr>
        </p:nvSpPr>
        <p:spPr/>
        <p:txBody>
          <a:bodyPr/>
          <a:lstStyle/>
          <a:p>
            <a:fld id="{977F5A33-5ED7-4CA0-8220-B3E814E31073}" type="slidenum">
              <a:rPr lang="en-US" smtClean="0"/>
              <a:t>11</a:t>
            </a:fld>
            <a:endParaRPr lang="en-US"/>
          </a:p>
        </p:txBody>
      </p:sp>
    </p:spTree>
    <p:extLst>
      <p:ext uri="{BB962C8B-B14F-4D97-AF65-F5344CB8AC3E}">
        <p14:creationId xmlns:p14="http://schemas.microsoft.com/office/powerpoint/2010/main" val="2815770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t>
            </a:r>
          </a:p>
          <a:p>
            <a:r>
              <a:rPr lang="en-US" dirty="0"/>
              <a:t>My name is Dusty Davies; I am a current board member and a former president of</a:t>
            </a:r>
          </a:p>
          <a:p>
            <a:r>
              <a:rPr lang="en-US" dirty="0"/>
              <a:t>MLPA.</a:t>
            </a:r>
          </a:p>
          <a:p>
            <a:r>
              <a:rPr lang="en-US" dirty="0"/>
              <a:t>Kathy appointed me, John Dawson, and Gene Kelly to be members of the MLPA</a:t>
            </a:r>
          </a:p>
          <a:p>
            <a:r>
              <a:rPr lang="en-US" dirty="0"/>
              <a:t>Nominating Committee.</a:t>
            </a:r>
          </a:p>
          <a:p>
            <a:r>
              <a:rPr lang="en-US" dirty="0"/>
              <a:t>MLPA’s by-laws provide that the members approve, at the annual meeting, a slate of</a:t>
            </a:r>
          </a:p>
          <a:p>
            <a:r>
              <a:rPr lang="en-US" dirty="0"/>
              <a:t>officers serve for a one-year term and fill two director vacancies to serve a three-year</a:t>
            </a:r>
          </a:p>
          <a:p>
            <a:r>
              <a:rPr lang="en-US" dirty="0"/>
              <a:t>term.</a:t>
            </a:r>
          </a:p>
          <a:p>
            <a:r>
              <a:rPr lang="en-US" dirty="0"/>
              <a:t>The proposed 2025-26 officers of MLPA (see slide) are:</a:t>
            </a:r>
          </a:p>
          <a:p>
            <a:r>
              <a:rPr lang="en-US" dirty="0"/>
              <a:t>President, Kathy Sciarappa</a:t>
            </a:r>
          </a:p>
          <a:p>
            <a:r>
              <a:rPr lang="en-US" dirty="0"/>
              <a:t>Vice President, Val Zanchuk</a:t>
            </a:r>
          </a:p>
          <a:p>
            <a:r>
              <a:rPr lang="en-US" dirty="0"/>
              <a:t>Treasurer, Gary Philbin</a:t>
            </a:r>
          </a:p>
          <a:p>
            <a:r>
              <a:rPr lang="en-US" dirty="0"/>
              <a:t>Secretary, Fran O’Donoghue</a:t>
            </a:r>
          </a:p>
          <a:p>
            <a:r>
              <a:rPr lang="en-US" dirty="0"/>
              <a:t>Before we vote on the election of the officers, I would like to thank’ and please stand a I</a:t>
            </a:r>
          </a:p>
          <a:p>
            <a:r>
              <a:rPr lang="en-US" dirty="0"/>
              <a:t>say your name) Kathy, Val, and Fran for agreeing to continue to serve.(applause) I</a:t>
            </a:r>
          </a:p>
          <a:p>
            <a:r>
              <a:rPr lang="en-US" dirty="0"/>
              <a:t>would also like to thank Robin Muench for her service as Treasurer and her long</a:t>
            </a:r>
          </a:p>
          <a:p>
            <a:r>
              <a:rPr lang="en-US" dirty="0"/>
              <a:t>dedication to MLPA’s conservation efforts. I worked closely with Robin in obtaining two</a:t>
            </a:r>
          </a:p>
          <a:p>
            <a:r>
              <a:rPr lang="en-US" dirty="0"/>
              <a:t>federal grants, one in 2010 to identify the sources of cyanobacteria in Mirror Lake, and</a:t>
            </a:r>
          </a:p>
          <a:p>
            <a:r>
              <a:rPr lang="en-US" dirty="0"/>
              <a:t>the second in 2012 to develop a Management Plan to implement remediation efforts</a:t>
            </a:r>
          </a:p>
          <a:p>
            <a:r>
              <a:rPr lang="en-US" dirty="0"/>
              <a:t>directed at the most significant sources. Her work was critical to our obtaining those</a:t>
            </a:r>
          </a:p>
          <a:p>
            <a:r>
              <a:rPr lang="en-US" dirty="0"/>
              <a:t>grants. Among other things Robin developed a user-friendly spread sheet to report the</a:t>
            </a:r>
          </a:p>
          <a:p>
            <a:r>
              <a:rPr lang="en-US" dirty="0"/>
              <a:t>thousands of volunteer hours residents contributed to the fact in finding mission. This</a:t>
            </a:r>
          </a:p>
          <a:p>
            <a:r>
              <a:rPr lang="en-US" dirty="0"/>
              <a:t>spread sheet format is still being used by NHDES. Many thanks for all of Robin’s hard</a:t>
            </a:r>
          </a:p>
          <a:p>
            <a:r>
              <a:rPr lang="en-US" dirty="0"/>
              <a:t>work.</a:t>
            </a:r>
          </a:p>
          <a:p>
            <a:r>
              <a:rPr lang="en-US" dirty="0"/>
              <a:t>I would like to introduce you to Gary Philbin. Unfortunately, Gary was not able to attend</a:t>
            </a:r>
          </a:p>
          <a:p>
            <a:r>
              <a:rPr lang="en-US" dirty="0"/>
              <a:t>today due to a family commitment, but he asked me to read the following:</a:t>
            </a:r>
          </a:p>
          <a:p>
            <a:r>
              <a:rPr lang="en-US" dirty="0"/>
              <a:t>Gary and Glenda Philbin have been at Mirror Lake since 2006. They have been members of</a:t>
            </a:r>
          </a:p>
          <a:p>
            <a:r>
              <a:rPr lang="en-US" dirty="0"/>
              <a:t>MLPA since joining the same year. Glenda has been part of the weed watching flotilla over the</a:t>
            </a:r>
          </a:p>
          <a:p>
            <a:r>
              <a:rPr lang="en-US" dirty="0"/>
              <a:t>years. Gary retired in 2020 after a 47-year career in retail, and has been treasurer of Mirror</a:t>
            </a:r>
          </a:p>
          <a:p>
            <a:r>
              <a:rPr lang="en-US" dirty="0"/>
              <a:t>Lake Estates Association [a road association] since then. Mirror Lake Estates Association efforts</a:t>
            </a:r>
          </a:p>
          <a:p>
            <a:r>
              <a:rPr lang="en-US" dirty="0"/>
              <a:t>include managing the annual dues, dealing with vendors on various projects and a major capital</a:t>
            </a:r>
          </a:p>
          <a:p>
            <a:r>
              <a:rPr lang="en-US" dirty="0"/>
              <a:t>project to re-pave much of Mirror Lake Dr. He looks forward to working with the team at</a:t>
            </a:r>
          </a:p>
          <a:p>
            <a:r>
              <a:rPr lang="en-US" dirty="0"/>
              <a:t>MLPA.&amp;</a:t>
            </a:r>
            <a:r>
              <a:rPr lang="en-US" dirty="0" err="1"/>
              <a:t>quot</a:t>
            </a:r>
            <a:r>
              <a:rPr lang="en-US" dirty="0"/>
              <a:t>;</a:t>
            </a:r>
          </a:p>
          <a:p>
            <a:r>
              <a:rPr lang="en-US" dirty="0"/>
              <a:t>A side note, when we were looking for home across the lakes region in 2006, we stopped at</a:t>
            </a:r>
          </a:p>
          <a:p>
            <a:r>
              <a:rPr lang="en-US" dirty="0"/>
              <a:t>Bailey&amp;#39;s Bubble after a particularly frustrating day. We happened to meet you and George, and</a:t>
            </a:r>
          </a:p>
          <a:p>
            <a:r>
              <a:rPr lang="en-US" dirty="0"/>
              <a:t>you told us to look at Mirror Lake and gave us your card. The rest is history!</a:t>
            </a:r>
          </a:p>
          <a:p>
            <a:endParaRPr lang="en-US" dirty="0"/>
          </a:p>
          <a:p>
            <a:r>
              <a:rPr lang="en-US" dirty="0"/>
              <a:t>It just goes to show you that we Presidents go to great lengths to get great neighbors on Mirror</a:t>
            </a:r>
          </a:p>
          <a:p>
            <a:r>
              <a:rPr lang="en-US" dirty="0"/>
              <a:t>Lake!</a:t>
            </a:r>
          </a:p>
          <a:p>
            <a:r>
              <a:rPr lang="en-US" dirty="0"/>
              <a:t>The committee is nominating the slate of officers presented above to serve for the 2025-26 of</a:t>
            </a:r>
          </a:p>
          <a:p>
            <a:r>
              <a:rPr lang="en-US" dirty="0"/>
              <a:t>MLPA term. Do we have any nominations from the floor?</a:t>
            </a:r>
          </a:p>
          <a:p>
            <a:r>
              <a:rPr lang="en-US" dirty="0"/>
              <a:t>Do I have a motion to approve the slate of officers proposed? A second?</a:t>
            </a:r>
          </a:p>
          <a:p>
            <a:r>
              <a:rPr lang="en-US" dirty="0"/>
              <a:t>Any discussion?</a:t>
            </a:r>
          </a:p>
          <a:p>
            <a:r>
              <a:rPr lang="en-US" dirty="0"/>
              <a:t>All in favor? oppose? abstain? Let the record show….</a:t>
            </a:r>
          </a:p>
          <a:p>
            <a:endParaRPr lang="en-US" dirty="0"/>
          </a:p>
          <a:p>
            <a:r>
              <a:rPr lang="en-US" dirty="0"/>
              <a:t>Nominations for the Board of Directors:</a:t>
            </a:r>
          </a:p>
          <a:p>
            <a:r>
              <a:rPr lang="en-US" dirty="0"/>
              <a:t>The committee is nominating Suzanne Maus and Steve Scapicchio to serve a three-year term on</a:t>
            </a:r>
          </a:p>
          <a:p>
            <a:r>
              <a:rPr lang="en-US" dirty="0"/>
              <a:t>the MLPA board of directors.</a:t>
            </a:r>
          </a:p>
          <a:p>
            <a:r>
              <a:rPr lang="en-US" dirty="0"/>
              <a:t>Before we vote on the election of the two directors highlighted above, I would like to thank Gene</a:t>
            </a:r>
          </a:p>
          <a:p>
            <a:r>
              <a:rPr lang="en-US" dirty="0"/>
              <a:t>Kelley (stand) for his invaluable service to MLPA, both in his capacity as a former President and</a:t>
            </a:r>
          </a:p>
          <a:p>
            <a:r>
              <a:rPr lang="en-US" dirty="0"/>
              <a:t>as a director. One of his significant contributions was the role he played as a member of the town</a:t>
            </a:r>
          </a:p>
          <a:p>
            <a:r>
              <a:rPr lang="en-US" dirty="0"/>
              <a:t>appointed committee to address the rebuilding of Lang Pond Road at the public beach. Gene’s</a:t>
            </a:r>
          </a:p>
          <a:p>
            <a:r>
              <a:rPr lang="en-US" dirty="0"/>
              <a:t>professional life was spent overseeing the reconstruction of vast highways and bridges including</a:t>
            </a:r>
          </a:p>
          <a:p>
            <a:r>
              <a:rPr lang="en-US" dirty="0"/>
              <a:t>one with which I was familiar, the Vine Street Expressway and the Ben Franking Bridge</a:t>
            </a:r>
          </a:p>
          <a:p>
            <a:r>
              <a:rPr lang="en-US" dirty="0"/>
              <a:t>connecting Philadelphia to NJ. Gene’s professional credentials, and general warm and kind</a:t>
            </a:r>
          </a:p>
          <a:p>
            <a:r>
              <a:rPr lang="en-US" dirty="0"/>
              <a:t>demeanor, guided the committee through some rough patches and contributed to keeping Lang</a:t>
            </a:r>
          </a:p>
          <a:p>
            <a:r>
              <a:rPr lang="en-US" dirty="0"/>
              <a:t>Pond Road a dirt road and not an elevated two-lane paved road. Thank you, Gene, and thank</a:t>
            </a:r>
          </a:p>
          <a:p>
            <a:r>
              <a:rPr lang="en-US" dirty="0"/>
              <a:t>you for continuing your volunteer efforts including providing your boat for MLPA water</a:t>
            </a:r>
          </a:p>
          <a:p>
            <a:r>
              <a:rPr lang="en-US" dirty="0"/>
              <a:t>sampling.</a:t>
            </a:r>
          </a:p>
          <a:p>
            <a:r>
              <a:rPr lang="en-US" dirty="0"/>
              <a:t>The committee is nominating Suzanne Maus, a new board member, to fill the position vacated by</a:t>
            </a:r>
          </a:p>
          <a:p>
            <a:r>
              <a:rPr lang="en-US" dirty="0"/>
              <a:t>Gene. Suzanne, would you please stand and tell us briefly about yourself?</a:t>
            </a:r>
          </a:p>
          <a:p>
            <a:r>
              <a:rPr lang="en-US" dirty="0"/>
              <a:t>Steve Scapicchio is the second Board member to be elected or in his case reelected as he has</a:t>
            </a:r>
          </a:p>
          <a:p>
            <a:r>
              <a:rPr lang="en-US" dirty="0"/>
              <a:t>agreed to continue to serve another 3-year term. We are delighted! Steve, would you please</a:t>
            </a:r>
          </a:p>
          <a:p>
            <a:r>
              <a:rPr lang="en-US" dirty="0" err="1"/>
              <a:t>standremind</a:t>
            </a:r>
            <a:r>
              <a:rPr lang="en-US" dirty="0"/>
              <a:t> the residents of who you are and please briefly share with them your many</a:t>
            </a:r>
          </a:p>
          <a:p>
            <a:r>
              <a:rPr lang="en-US" dirty="0"/>
              <a:t>conservation efforts and contributions to MLPA, the Town of Tuftonboro, and the State of NH.</a:t>
            </a:r>
          </a:p>
          <a:p>
            <a:r>
              <a:rPr lang="en-US" dirty="0"/>
              <a:t>Thank you.</a:t>
            </a:r>
          </a:p>
          <a:p>
            <a:r>
              <a:rPr lang="en-US" dirty="0"/>
              <a:t>The committee is nominating Suzanne Maus and Steve Scapicchio to serve as directors or MLPA</a:t>
            </a:r>
          </a:p>
          <a:p>
            <a:r>
              <a:rPr lang="en-US" dirty="0"/>
              <a:t>for a three-year term. Do we have any nominations from the floor?</a:t>
            </a:r>
          </a:p>
          <a:p>
            <a:r>
              <a:rPr lang="en-US" dirty="0"/>
              <a:t>Do I have a motion to approve the appointment of Suzanne Maus and Steve Scapicchio?</a:t>
            </a:r>
          </a:p>
          <a:p>
            <a:r>
              <a:rPr lang="en-US" dirty="0"/>
              <a:t>Second?</a:t>
            </a:r>
          </a:p>
          <a:p>
            <a:r>
              <a:rPr lang="en-US" dirty="0"/>
              <a:t>Any discussion?</a:t>
            </a:r>
          </a:p>
          <a:p>
            <a:endParaRPr lang="en-US" dirty="0"/>
          </a:p>
          <a:p>
            <a:r>
              <a:rPr lang="en-US" dirty="0"/>
              <a:t>All in favor? oppose? abstain? Let the record show….</a:t>
            </a:r>
          </a:p>
        </p:txBody>
      </p:sp>
      <p:sp>
        <p:nvSpPr>
          <p:cNvPr id="4" name="Slide Number Placeholder 3"/>
          <p:cNvSpPr>
            <a:spLocks noGrp="1"/>
          </p:cNvSpPr>
          <p:nvPr>
            <p:ph type="sldNum" sz="quarter" idx="5"/>
          </p:nvPr>
        </p:nvSpPr>
        <p:spPr/>
        <p:txBody>
          <a:bodyPr/>
          <a:lstStyle/>
          <a:p>
            <a:fld id="{977F5A33-5ED7-4CA0-8220-B3E814E31073}" type="slidenum">
              <a:rPr lang="en-US" smtClean="0"/>
              <a:t>12</a:t>
            </a:fld>
            <a:endParaRPr lang="en-US"/>
          </a:p>
        </p:txBody>
      </p:sp>
    </p:spTree>
    <p:extLst>
      <p:ext uri="{BB962C8B-B14F-4D97-AF65-F5344CB8AC3E}">
        <p14:creationId xmlns:p14="http://schemas.microsoft.com/office/powerpoint/2010/main" val="1453950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House Bill 416 </a:t>
            </a:r>
            <a:r>
              <a:rPr lang="en-US" sz="1200" b="0" i="0" kern="1200" dirty="0">
                <a:solidFill>
                  <a:schemeClr val="tx1"/>
                </a:solidFill>
                <a:effectLst/>
                <a:latin typeface="+mn-lt"/>
                <a:ea typeface="+mn-ea"/>
                <a:cs typeface="+mn-cs"/>
              </a:rPr>
              <a:t>(Jan 2026) prohibits the intentional disposal of yard waste into the surface waters of the state. (1</a:t>
            </a:r>
            <a:r>
              <a:rPr lang="en-US" sz="1200" b="0" i="0" kern="1200" baseline="30000" dirty="0">
                <a:solidFill>
                  <a:schemeClr val="tx1"/>
                </a:solidFill>
                <a:effectLst/>
                <a:latin typeface="+mn-lt"/>
                <a:ea typeface="+mn-ea"/>
                <a:cs typeface="+mn-cs"/>
              </a:rPr>
              <a:t>st</a:t>
            </a:r>
            <a:r>
              <a:rPr lang="en-US" sz="1200" b="0" i="0" kern="1200" dirty="0">
                <a:solidFill>
                  <a:schemeClr val="tx1"/>
                </a:solidFill>
                <a:effectLst/>
                <a:latin typeface="+mn-lt"/>
                <a:ea typeface="+mn-ea"/>
                <a:cs typeface="+mn-cs"/>
              </a:rPr>
              <a:t> offense fines; 2</a:t>
            </a:r>
            <a:r>
              <a:rPr lang="en-US" sz="1200" b="0" i="0" kern="1200" baseline="30000" dirty="0">
                <a:solidFill>
                  <a:schemeClr val="tx1"/>
                </a:solidFill>
                <a:effectLst/>
                <a:latin typeface="+mn-lt"/>
                <a:ea typeface="+mn-ea"/>
                <a:cs typeface="+mn-cs"/>
              </a:rPr>
              <a:t>nd</a:t>
            </a:r>
            <a:r>
              <a:rPr lang="en-US" sz="1200" b="0" i="0" kern="1200" dirty="0">
                <a:solidFill>
                  <a:schemeClr val="tx1"/>
                </a:solidFill>
                <a:effectLst/>
                <a:latin typeface="+mn-lt"/>
                <a:ea typeface="+mn-ea"/>
                <a:cs typeface="+mn-cs"/>
              </a:rPr>
              <a:t> misdemeanor)</a:t>
            </a:r>
          </a:p>
          <a:p>
            <a:pPr marL="171450" indent="-171450">
              <a:buFont typeface="Arial" panose="020B0604020202020204" pitchFamily="34" charset="0"/>
              <a:buChar char="•"/>
            </a:pPr>
            <a:r>
              <a:rPr lang="en-US" sz="1200" b="1" i="0" u="none" strike="noStrike" kern="1200" dirty="0">
                <a:solidFill>
                  <a:schemeClr val="tx1"/>
                </a:solidFill>
                <a:effectLst/>
                <a:latin typeface="+mn-lt"/>
                <a:ea typeface="+mn-ea"/>
                <a:cs typeface="+mn-cs"/>
                <a:hlinkClick r:id="rId3" tooltip="House Bill 1148"/>
              </a:rPr>
              <a:t>House Bill 1148</a:t>
            </a:r>
            <a:r>
              <a:rPr lang="en-US" sz="1200" b="0" i="0" kern="1200" dirty="0">
                <a:solidFill>
                  <a:schemeClr val="tx1"/>
                </a:solidFill>
                <a:effectLst/>
                <a:latin typeface="+mn-lt"/>
                <a:ea typeface="+mn-ea"/>
                <a:cs typeface="+mn-cs"/>
              </a:rPr>
              <a:t> expands the state's study of cyanobacteria and algae blooms, helping inform future policies and strategies to protect lake ecosystems, recreation, and drinking water supplies.</a:t>
            </a:r>
          </a:p>
          <a:p>
            <a:r>
              <a:rPr lang="en-US" sz="1200" b="0" i="0"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hlinkClick r:id="rId4" tooltip="Senate Bill 594"/>
              </a:rPr>
              <a:t>Senate Bill 594</a:t>
            </a:r>
            <a:r>
              <a:rPr lang="en-US" sz="1200" b="0" i="0" kern="1200" dirty="0">
                <a:solidFill>
                  <a:schemeClr val="tx1"/>
                </a:solidFill>
                <a:effectLst/>
                <a:latin typeface="+mn-lt"/>
                <a:ea typeface="+mn-ea"/>
                <a:cs typeface="+mn-cs"/>
              </a:rPr>
              <a:t> limits the use of ice-prevention devices, including agitators and bubblers, to situations where they are needed to protect legally existing permanent shoreline structures along our lakes during the winter. The law also strengthens public safety by increasing the visibility requirements for thin-ice warning signs from 150 feet to 200 feet. These commonsense changes help reduce unnecessary disturbance to lake ecosystems while improving safety for winter recreationists.</a:t>
            </a:r>
          </a:p>
          <a:p>
            <a:r>
              <a:rPr lang="en-US" sz="1200" b="0" i="0"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hlinkClick r:id="rId5" tooltip="Senate Bill 598 "/>
              </a:rPr>
              <a:t>Senate Bill 598 </a:t>
            </a:r>
            <a:r>
              <a:rPr lang="en-US" sz="1200" b="0" i="0" kern="1200" dirty="0">
                <a:solidFill>
                  <a:schemeClr val="tx1"/>
                </a:solidFill>
                <a:effectLst/>
                <a:latin typeface="+mn-lt"/>
                <a:ea typeface="+mn-ea"/>
                <a:cs typeface="+mn-cs"/>
              </a:rPr>
              <a:t>establishes a task force to identify sustainable long-term funding sources for the Cyanobacteria Mitigation Loan and Grant Fund—an important step toward addressing one of the most significant and growing threats to lake health in New Hampshire.</a:t>
            </a:r>
          </a:p>
          <a:p>
            <a:endParaRPr lang="en-US" dirty="0"/>
          </a:p>
        </p:txBody>
      </p:sp>
      <p:sp>
        <p:nvSpPr>
          <p:cNvPr id="4" name="Slide Number Placeholder 3"/>
          <p:cNvSpPr>
            <a:spLocks noGrp="1"/>
          </p:cNvSpPr>
          <p:nvPr>
            <p:ph type="sldNum" sz="quarter" idx="5"/>
          </p:nvPr>
        </p:nvSpPr>
        <p:spPr/>
        <p:txBody>
          <a:bodyPr/>
          <a:lstStyle/>
          <a:p>
            <a:fld id="{84C21B54-C115-48AD-9E44-667201D2FBCA}" type="slidenum">
              <a:rPr lang="en-US" smtClean="0"/>
              <a:t>13</a:t>
            </a:fld>
            <a:endParaRPr lang="en-US"/>
          </a:p>
        </p:txBody>
      </p:sp>
    </p:spTree>
    <p:extLst>
      <p:ext uri="{BB962C8B-B14F-4D97-AF65-F5344CB8AC3E}">
        <p14:creationId xmlns:p14="http://schemas.microsoft.com/office/powerpoint/2010/main" val="134484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ACFD0-E1A0-C1E9-CEAE-D537DD6CCC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C330DC-4F5A-8E15-E7A4-62466F47D9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26994E-18AF-C5D9-6854-9486C70C7F59}"/>
              </a:ext>
            </a:extLst>
          </p:cNvPr>
          <p:cNvSpPr>
            <a:spLocks noGrp="1"/>
          </p:cNvSpPr>
          <p:nvPr>
            <p:ph type="dt" sz="half" idx="10"/>
          </p:nvPr>
        </p:nvSpPr>
        <p:spPr/>
        <p:txBody>
          <a:bodyPr/>
          <a:lstStyle/>
          <a:p>
            <a:fld id="{C04CCB6C-DFDC-40FB-A540-4A9883CAA226}" type="datetime1">
              <a:rPr lang="en-US" smtClean="0"/>
              <a:t>6/28/2026</a:t>
            </a:fld>
            <a:endParaRPr lang="en-US"/>
          </a:p>
        </p:txBody>
      </p:sp>
      <p:sp>
        <p:nvSpPr>
          <p:cNvPr id="5" name="Footer Placeholder 4">
            <a:extLst>
              <a:ext uri="{FF2B5EF4-FFF2-40B4-BE49-F238E27FC236}">
                <a16:creationId xmlns:a16="http://schemas.microsoft.com/office/drawing/2014/main" id="{C0ED2F6E-2A71-A032-CA43-ECE487DE69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76E26C-9E93-B7E4-7D85-0CC78D976744}"/>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3783716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E9F75-432C-4BB5-45EB-10D3AD08FB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83797B-8CC6-4C0B-ED1A-D1AA5CC06F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0E8FD-2438-FA12-2DD8-FD939CE871B9}"/>
              </a:ext>
            </a:extLst>
          </p:cNvPr>
          <p:cNvSpPr>
            <a:spLocks noGrp="1"/>
          </p:cNvSpPr>
          <p:nvPr>
            <p:ph type="dt" sz="half" idx="10"/>
          </p:nvPr>
        </p:nvSpPr>
        <p:spPr/>
        <p:txBody>
          <a:bodyPr/>
          <a:lstStyle/>
          <a:p>
            <a:fld id="{9B8977FC-1ED9-445D-8C96-D61F59337E4B}" type="datetime1">
              <a:rPr lang="en-US" smtClean="0"/>
              <a:t>6/28/2026</a:t>
            </a:fld>
            <a:endParaRPr lang="en-US"/>
          </a:p>
        </p:txBody>
      </p:sp>
      <p:sp>
        <p:nvSpPr>
          <p:cNvPr id="5" name="Footer Placeholder 4">
            <a:extLst>
              <a:ext uri="{FF2B5EF4-FFF2-40B4-BE49-F238E27FC236}">
                <a16:creationId xmlns:a16="http://schemas.microsoft.com/office/drawing/2014/main" id="{8551240F-4598-0977-DCBC-614393F7D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D975E-ACB4-7C48-5074-A79D4F336AC1}"/>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39410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39BD3D-8683-15E0-5A7E-F24AB0DCEF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D38143-FE11-6C8A-55A9-C0C64701CC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2FBE88-27CD-6190-B6D7-A87331E84669}"/>
              </a:ext>
            </a:extLst>
          </p:cNvPr>
          <p:cNvSpPr>
            <a:spLocks noGrp="1"/>
          </p:cNvSpPr>
          <p:nvPr>
            <p:ph type="dt" sz="half" idx="10"/>
          </p:nvPr>
        </p:nvSpPr>
        <p:spPr/>
        <p:txBody>
          <a:bodyPr/>
          <a:lstStyle/>
          <a:p>
            <a:fld id="{8CB4AD09-A61C-4CD1-9332-6925BFE8207C}" type="datetime1">
              <a:rPr lang="en-US" smtClean="0"/>
              <a:t>6/28/2026</a:t>
            </a:fld>
            <a:endParaRPr lang="en-US"/>
          </a:p>
        </p:txBody>
      </p:sp>
      <p:sp>
        <p:nvSpPr>
          <p:cNvPr id="5" name="Footer Placeholder 4">
            <a:extLst>
              <a:ext uri="{FF2B5EF4-FFF2-40B4-BE49-F238E27FC236}">
                <a16:creationId xmlns:a16="http://schemas.microsoft.com/office/drawing/2014/main" id="{D0406B6F-B00B-9B85-54A0-38CF8A9E4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39D34-677C-C114-1561-181B49C1A27B}"/>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1309093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34270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A350-8882-6DAB-4C74-B36FC747C5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81B62A-7306-7405-91C4-2E742B4536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979774-5D72-537B-CF3C-BCE847359E50}"/>
              </a:ext>
            </a:extLst>
          </p:cNvPr>
          <p:cNvSpPr>
            <a:spLocks noGrp="1"/>
          </p:cNvSpPr>
          <p:nvPr>
            <p:ph type="dt" sz="half" idx="10"/>
          </p:nvPr>
        </p:nvSpPr>
        <p:spPr/>
        <p:txBody>
          <a:bodyPr/>
          <a:lstStyle/>
          <a:p>
            <a:fld id="{6FA69C9A-D85F-4DF0-9F46-00D1ACCB60FC}" type="datetime1">
              <a:rPr lang="en-US" smtClean="0"/>
              <a:t>6/28/2026</a:t>
            </a:fld>
            <a:endParaRPr lang="en-US"/>
          </a:p>
        </p:txBody>
      </p:sp>
      <p:sp>
        <p:nvSpPr>
          <p:cNvPr id="5" name="Footer Placeholder 4">
            <a:extLst>
              <a:ext uri="{FF2B5EF4-FFF2-40B4-BE49-F238E27FC236}">
                <a16:creationId xmlns:a16="http://schemas.microsoft.com/office/drawing/2014/main" id="{74CC576D-3FBF-F4F9-E75B-42E79CEB63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5315BA-7719-7EC8-2EC0-2FCFC44CA401}"/>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73327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A8422-BF35-815D-E26B-B02501FB4E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059EBE-4336-BD0C-2E86-A540B14FC04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557DF7-D878-AB2E-DBDB-18AF976D07AA}"/>
              </a:ext>
            </a:extLst>
          </p:cNvPr>
          <p:cNvSpPr>
            <a:spLocks noGrp="1"/>
          </p:cNvSpPr>
          <p:nvPr>
            <p:ph type="dt" sz="half" idx="10"/>
          </p:nvPr>
        </p:nvSpPr>
        <p:spPr/>
        <p:txBody>
          <a:bodyPr/>
          <a:lstStyle/>
          <a:p>
            <a:fld id="{D2E7D8BF-5D46-43C0-BD18-9CD1DD818D60}" type="datetime1">
              <a:rPr lang="en-US" smtClean="0"/>
              <a:t>6/28/2026</a:t>
            </a:fld>
            <a:endParaRPr lang="en-US"/>
          </a:p>
        </p:txBody>
      </p:sp>
      <p:sp>
        <p:nvSpPr>
          <p:cNvPr id="5" name="Footer Placeholder 4">
            <a:extLst>
              <a:ext uri="{FF2B5EF4-FFF2-40B4-BE49-F238E27FC236}">
                <a16:creationId xmlns:a16="http://schemas.microsoft.com/office/drawing/2014/main" id="{F61DF888-3776-F8FE-9E6D-16A060060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6428F-B310-4E90-874F-BC374A15EBE1}"/>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209488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C4B78-BDD7-43D6-747B-0A6C9F95BF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BFB58-CC5C-C87A-404C-BBA501A872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B810B9-8698-6876-6052-6258482B98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D7F181-41DB-01F6-C12B-F6BE5899664D}"/>
              </a:ext>
            </a:extLst>
          </p:cNvPr>
          <p:cNvSpPr>
            <a:spLocks noGrp="1"/>
          </p:cNvSpPr>
          <p:nvPr>
            <p:ph type="dt" sz="half" idx="10"/>
          </p:nvPr>
        </p:nvSpPr>
        <p:spPr/>
        <p:txBody>
          <a:bodyPr/>
          <a:lstStyle/>
          <a:p>
            <a:fld id="{9E021FF0-7857-4359-89C8-68A5ED7D790F}" type="datetime1">
              <a:rPr lang="en-US" smtClean="0"/>
              <a:t>6/28/2026</a:t>
            </a:fld>
            <a:endParaRPr lang="en-US"/>
          </a:p>
        </p:txBody>
      </p:sp>
      <p:sp>
        <p:nvSpPr>
          <p:cNvPr id="6" name="Footer Placeholder 5">
            <a:extLst>
              <a:ext uri="{FF2B5EF4-FFF2-40B4-BE49-F238E27FC236}">
                <a16:creationId xmlns:a16="http://schemas.microsoft.com/office/drawing/2014/main" id="{90886ADC-77C9-038C-24D6-1BDE562B02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0CBB2F-8FEA-D15A-80B6-EE7CBC995B93}"/>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1839353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0EE12-3787-CE42-4270-B5C5A15425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2E08E3-E853-BA86-946F-C82F84A927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845ADB-40F5-120D-F110-7093C5ABE9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7B54E1-2CE0-FBD5-B6A1-DA5248117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C89B49-BFDF-4A09-44CB-CB79ACAE3D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E9B511-E3B2-256C-3C94-FAE2CCB8536D}"/>
              </a:ext>
            </a:extLst>
          </p:cNvPr>
          <p:cNvSpPr>
            <a:spLocks noGrp="1"/>
          </p:cNvSpPr>
          <p:nvPr>
            <p:ph type="dt" sz="half" idx="10"/>
          </p:nvPr>
        </p:nvSpPr>
        <p:spPr/>
        <p:txBody>
          <a:bodyPr/>
          <a:lstStyle/>
          <a:p>
            <a:fld id="{E6280912-6041-4B12-B123-0B2A309F6FFF}" type="datetime1">
              <a:rPr lang="en-US" smtClean="0"/>
              <a:t>6/28/2026</a:t>
            </a:fld>
            <a:endParaRPr lang="en-US"/>
          </a:p>
        </p:txBody>
      </p:sp>
      <p:sp>
        <p:nvSpPr>
          <p:cNvPr id="8" name="Footer Placeholder 7">
            <a:extLst>
              <a:ext uri="{FF2B5EF4-FFF2-40B4-BE49-F238E27FC236}">
                <a16:creationId xmlns:a16="http://schemas.microsoft.com/office/drawing/2014/main" id="{41B4B651-A6CF-AFCB-38FC-F00C00695C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7E1E11-3517-8603-D065-4688223136E8}"/>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223652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A527A-1B1F-7E62-7441-053B55F790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25E83E-AAC8-460A-E868-528CD3780F5C}"/>
              </a:ext>
            </a:extLst>
          </p:cNvPr>
          <p:cNvSpPr>
            <a:spLocks noGrp="1"/>
          </p:cNvSpPr>
          <p:nvPr>
            <p:ph type="dt" sz="half" idx="10"/>
          </p:nvPr>
        </p:nvSpPr>
        <p:spPr/>
        <p:txBody>
          <a:bodyPr/>
          <a:lstStyle/>
          <a:p>
            <a:fld id="{4DA5ACDB-4235-479B-8DE2-B92B49D976B1}" type="datetime1">
              <a:rPr lang="en-US" smtClean="0"/>
              <a:t>6/28/2026</a:t>
            </a:fld>
            <a:endParaRPr lang="en-US"/>
          </a:p>
        </p:txBody>
      </p:sp>
      <p:sp>
        <p:nvSpPr>
          <p:cNvPr id="4" name="Footer Placeholder 3">
            <a:extLst>
              <a:ext uri="{FF2B5EF4-FFF2-40B4-BE49-F238E27FC236}">
                <a16:creationId xmlns:a16="http://schemas.microsoft.com/office/drawing/2014/main" id="{6BFED775-3234-8F63-A3CC-9E5B1C246B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589B15-A0DD-2E0B-4B3F-69D5AC4381A5}"/>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1469777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EA412C-F2B0-83E8-6A29-6CAD6E910B31}"/>
              </a:ext>
            </a:extLst>
          </p:cNvPr>
          <p:cNvSpPr>
            <a:spLocks noGrp="1"/>
          </p:cNvSpPr>
          <p:nvPr>
            <p:ph type="dt" sz="half" idx="10"/>
          </p:nvPr>
        </p:nvSpPr>
        <p:spPr/>
        <p:txBody>
          <a:bodyPr/>
          <a:lstStyle/>
          <a:p>
            <a:fld id="{1EAB5A88-5162-45A1-8C2F-76CAEAB4A8C4}" type="datetime1">
              <a:rPr lang="en-US" smtClean="0"/>
              <a:t>6/28/2026</a:t>
            </a:fld>
            <a:endParaRPr lang="en-US"/>
          </a:p>
        </p:txBody>
      </p:sp>
      <p:sp>
        <p:nvSpPr>
          <p:cNvPr id="3" name="Footer Placeholder 2">
            <a:extLst>
              <a:ext uri="{FF2B5EF4-FFF2-40B4-BE49-F238E27FC236}">
                <a16:creationId xmlns:a16="http://schemas.microsoft.com/office/drawing/2014/main" id="{D6ECACB8-FE20-A7B9-DCE0-66B535D57F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3B9F9-29B2-EA5A-1D8B-F9FBBE44D252}"/>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4148300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9E475-F889-9239-8CCD-E36B84B052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C0FAF9-CDF8-3566-DC23-C18520BFB3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C5F86E-5431-549F-324C-9EE9EA4199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7360D-BB44-1DA1-7C5C-4A19015824E1}"/>
              </a:ext>
            </a:extLst>
          </p:cNvPr>
          <p:cNvSpPr>
            <a:spLocks noGrp="1"/>
          </p:cNvSpPr>
          <p:nvPr>
            <p:ph type="dt" sz="half" idx="10"/>
          </p:nvPr>
        </p:nvSpPr>
        <p:spPr/>
        <p:txBody>
          <a:bodyPr/>
          <a:lstStyle/>
          <a:p>
            <a:fld id="{DCEBD0AE-880A-4949-9116-17D0256D3CED}" type="datetime1">
              <a:rPr lang="en-US" smtClean="0"/>
              <a:t>6/28/2026</a:t>
            </a:fld>
            <a:endParaRPr lang="en-US"/>
          </a:p>
        </p:txBody>
      </p:sp>
      <p:sp>
        <p:nvSpPr>
          <p:cNvPr id="6" name="Footer Placeholder 5">
            <a:extLst>
              <a:ext uri="{FF2B5EF4-FFF2-40B4-BE49-F238E27FC236}">
                <a16:creationId xmlns:a16="http://schemas.microsoft.com/office/drawing/2014/main" id="{A2750D94-9846-9007-508A-CB44B70CB3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616CF4-D3DA-C8EE-E67F-7B38A8397C15}"/>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2314178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443F6-9DE5-CF5C-C9C2-02D0B9EEA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CF8DBD-34C1-1262-AE39-90528FF8C5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28EE91-5C28-7FD6-1A52-E1494B23C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DD6258-B3C4-9392-AB4B-604ECEFB89AD}"/>
              </a:ext>
            </a:extLst>
          </p:cNvPr>
          <p:cNvSpPr>
            <a:spLocks noGrp="1"/>
          </p:cNvSpPr>
          <p:nvPr>
            <p:ph type="dt" sz="half" idx="10"/>
          </p:nvPr>
        </p:nvSpPr>
        <p:spPr/>
        <p:txBody>
          <a:bodyPr/>
          <a:lstStyle/>
          <a:p>
            <a:fld id="{3FE4FF89-D844-4706-9715-09524EFEF2BB}" type="datetime1">
              <a:rPr lang="en-US" smtClean="0"/>
              <a:t>6/28/2026</a:t>
            </a:fld>
            <a:endParaRPr lang="en-US"/>
          </a:p>
        </p:txBody>
      </p:sp>
      <p:sp>
        <p:nvSpPr>
          <p:cNvPr id="6" name="Footer Placeholder 5">
            <a:extLst>
              <a:ext uri="{FF2B5EF4-FFF2-40B4-BE49-F238E27FC236}">
                <a16:creationId xmlns:a16="http://schemas.microsoft.com/office/drawing/2014/main" id="{8E63BEBE-B446-C071-888D-AC06F8CB89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EED7B-191C-B5C8-37AA-0E193EDBEAE6}"/>
              </a:ext>
            </a:extLst>
          </p:cNvPr>
          <p:cNvSpPr>
            <a:spLocks noGrp="1"/>
          </p:cNvSpPr>
          <p:nvPr>
            <p:ph type="sldNum" sz="quarter" idx="12"/>
          </p:nvPr>
        </p:nvSpPr>
        <p:spPr/>
        <p:txBody>
          <a:bodyPr/>
          <a:lstStyle/>
          <a:p>
            <a:fld id="{78CA1821-D7C9-4D48-8D80-2EB6CD79542E}" type="slidenum">
              <a:rPr lang="en-US" smtClean="0"/>
              <a:t>‹#›</a:t>
            </a:fld>
            <a:endParaRPr lang="en-US"/>
          </a:p>
        </p:txBody>
      </p:sp>
    </p:spTree>
    <p:extLst>
      <p:ext uri="{BB962C8B-B14F-4D97-AF65-F5344CB8AC3E}">
        <p14:creationId xmlns:p14="http://schemas.microsoft.com/office/powerpoint/2010/main" val="3440088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570573-A236-C17B-27F5-9A9C4D562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917BB2-CBD6-79D4-A117-2C6929298D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8FE532-C9AD-B7F0-FE83-F88F52356B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D3BA92-5F91-4367-A188-777270D6EBA6}" type="datetime1">
              <a:rPr lang="en-US" smtClean="0"/>
              <a:t>6/28/2026</a:t>
            </a:fld>
            <a:endParaRPr lang="en-US"/>
          </a:p>
        </p:txBody>
      </p:sp>
      <p:sp>
        <p:nvSpPr>
          <p:cNvPr id="5" name="Footer Placeholder 4">
            <a:extLst>
              <a:ext uri="{FF2B5EF4-FFF2-40B4-BE49-F238E27FC236}">
                <a16:creationId xmlns:a16="http://schemas.microsoft.com/office/drawing/2014/main" id="{25B9A01A-C985-AFC6-05B1-81CD71F1C9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2397B3-DAC4-028E-ED37-A3D08C79D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CA1821-D7C9-4D48-8D80-2EB6CD79542E}" type="slidenum">
              <a:rPr lang="en-US" smtClean="0"/>
              <a:t>‹#›</a:t>
            </a:fld>
            <a:endParaRPr lang="en-US"/>
          </a:p>
        </p:txBody>
      </p:sp>
    </p:spTree>
    <p:extLst>
      <p:ext uri="{BB962C8B-B14F-4D97-AF65-F5344CB8AC3E}">
        <p14:creationId xmlns:p14="http://schemas.microsoft.com/office/powerpoint/2010/main" val="1312392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955D5-F18A-CD76-0D90-115C6DAAB0B6}"/>
              </a:ext>
            </a:extLst>
          </p:cNvPr>
          <p:cNvSpPr>
            <a:spLocks noGrp="1"/>
          </p:cNvSpPr>
          <p:nvPr>
            <p:ph type="title"/>
          </p:nvPr>
        </p:nvSpPr>
        <p:spPr>
          <a:xfrm>
            <a:off x="0" y="0"/>
            <a:ext cx="3087974" cy="6858000"/>
          </a:xfrm>
          <a:solidFill>
            <a:srgbClr val="FF0000"/>
          </a:solidFill>
        </p:spPr>
        <p:txBody>
          <a:bodyPr anchor="ctr">
            <a:normAutofit/>
          </a:bodyPr>
          <a:lstStyle/>
          <a:p>
            <a:pPr algn="ctr"/>
            <a:r>
              <a:rPr lang="en-US" sz="5400" b="1" dirty="0"/>
              <a:t>MLPA Annual Meeting</a:t>
            </a:r>
            <a:br>
              <a:rPr lang="en-US" sz="5400" b="1" dirty="0"/>
            </a:br>
            <a:r>
              <a:rPr lang="en-US" sz="5400" b="1" dirty="0"/>
              <a:t>2026</a:t>
            </a:r>
          </a:p>
        </p:txBody>
      </p:sp>
      <p:sp>
        <p:nvSpPr>
          <p:cNvPr id="12294" name="Content Placeholder 12293">
            <a:extLst>
              <a:ext uri="{FF2B5EF4-FFF2-40B4-BE49-F238E27FC236}">
                <a16:creationId xmlns:a16="http://schemas.microsoft.com/office/drawing/2014/main" id="{49863909-A986-76B4-5A06-973C78CE90E6}"/>
              </a:ext>
            </a:extLst>
          </p:cNvPr>
          <p:cNvSpPr>
            <a:spLocks noGrp="1"/>
          </p:cNvSpPr>
          <p:nvPr>
            <p:ph idx="1"/>
          </p:nvPr>
        </p:nvSpPr>
        <p:spPr>
          <a:xfrm>
            <a:off x="3087974" y="-1"/>
            <a:ext cx="4601979" cy="6856413"/>
          </a:xfrm>
          <a:solidFill>
            <a:schemeClr val="accent1">
              <a:lumMod val="40000"/>
              <a:lumOff val="60000"/>
            </a:schemeClr>
          </a:solidFill>
        </p:spPr>
        <p:txBody>
          <a:bodyPr anchor="ctr">
            <a:normAutofit/>
          </a:bodyPr>
          <a:lstStyle/>
          <a:p>
            <a:pPr marL="0" indent="0">
              <a:buNone/>
            </a:pP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5400" b="1" dirty="0"/>
              <a:t>WELCOME!</a:t>
            </a:r>
          </a:p>
          <a:p>
            <a:pPr marL="0" indent="0">
              <a:buNone/>
            </a:pPr>
            <a:endParaRPr lang="en-US" sz="1800" b="1" dirty="0"/>
          </a:p>
          <a:p>
            <a:pPr marL="0" indent="0" algn="ctr">
              <a:buNone/>
            </a:pPr>
            <a:r>
              <a:rPr lang="en-US" sz="3200" i="1" dirty="0">
                <a:latin typeface="Calibri" panose="020F0502020204030204" pitchFamily="34" charset="0"/>
                <a:ea typeface="Calibri" panose="020F0502020204030204" pitchFamily="34" charset="0"/>
                <a:cs typeface="Calibri" panose="020F0502020204030204" pitchFamily="34" charset="0"/>
              </a:rPr>
              <a:t>Memories </a:t>
            </a:r>
          </a:p>
          <a:p>
            <a:pPr marL="0" indent="0" algn="ctr">
              <a:buNone/>
            </a:pPr>
            <a:r>
              <a:rPr lang="en-US" sz="3200" i="1" dirty="0">
                <a:latin typeface="Calibri" panose="020F0502020204030204" pitchFamily="34" charset="0"/>
                <a:ea typeface="Calibri" panose="020F0502020204030204" pitchFamily="34" charset="0"/>
                <a:cs typeface="Calibri" panose="020F0502020204030204" pitchFamily="34" charset="0"/>
              </a:rPr>
              <a:t>made </a:t>
            </a:r>
          </a:p>
          <a:p>
            <a:pPr marL="0" indent="0" algn="ctr">
              <a:buNone/>
            </a:pPr>
            <a:r>
              <a:rPr lang="en-US" sz="3200" i="1" dirty="0">
                <a:latin typeface="Calibri" panose="020F0502020204030204" pitchFamily="34" charset="0"/>
                <a:ea typeface="Calibri" panose="020F0502020204030204" pitchFamily="34" charset="0"/>
                <a:cs typeface="Calibri" panose="020F0502020204030204" pitchFamily="34" charset="0"/>
              </a:rPr>
              <a:t>at the lake </a:t>
            </a:r>
          </a:p>
          <a:p>
            <a:pPr marL="0" indent="0" algn="ctr">
              <a:buNone/>
            </a:pPr>
            <a:r>
              <a:rPr lang="en-US" sz="3200" i="1" dirty="0">
                <a:latin typeface="Calibri" panose="020F0502020204030204" pitchFamily="34" charset="0"/>
                <a:ea typeface="Calibri" panose="020F0502020204030204" pitchFamily="34" charset="0"/>
                <a:cs typeface="Calibri" panose="020F0502020204030204" pitchFamily="34" charset="0"/>
              </a:rPr>
              <a:t>   last a lifetime!</a:t>
            </a: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US" sz="36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3200" b="1" dirty="0">
                <a:latin typeface="Calibri" panose="020F0502020204030204" pitchFamily="34" charset="0"/>
                <a:ea typeface="Calibri" panose="020F0502020204030204" pitchFamily="34" charset="0"/>
                <a:cs typeface="Calibri" panose="020F0502020204030204" pitchFamily="34" charset="0"/>
              </a:rPr>
              <a:t>June 27, 2026</a:t>
            </a:r>
          </a:p>
          <a:p>
            <a:pPr marL="0" indent="0">
              <a:buNone/>
            </a:pPr>
            <a:endParaRPr lang="en-US" sz="1800" dirty="0"/>
          </a:p>
        </p:txBody>
      </p:sp>
      <p:pic>
        <p:nvPicPr>
          <p:cNvPr id="3" name="Picture 2" descr="No photo description available.">
            <a:extLst>
              <a:ext uri="{FF2B5EF4-FFF2-40B4-BE49-F238E27FC236}">
                <a16:creationId xmlns:a16="http://schemas.microsoft.com/office/drawing/2014/main" id="{56DD4D96-7AF8-E7E3-8A78-EDC030321E42}"/>
              </a:ext>
            </a:extLst>
          </p:cNvPr>
          <p:cNvPicPr>
            <a:picLocks noChangeAspect="1"/>
          </p:cNvPicPr>
          <p:nvPr/>
        </p:nvPicPr>
        <p:blipFill>
          <a:blip r:embed="rId2"/>
          <a:srcRect t="21524" b="7545"/>
          <a:stretch>
            <a:fillRect/>
          </a:stretch>
        </p:blipFill>
        <p:spPr>
          <a:xfrm>
            <a:off x="7270228" y="1587"/>
            <a:ext cx="4921771" cy="6856413"/>
          </a:xfrm>
          <a:custGeom>
            <a:avLst/>
            <a:gdLst/>
            <a:ahLst/>
            <a:cxnLst/>
            <a:rect l="l" t="t" r="r" b="b"/>
            <a:pathLst>
              <a:path w="4760702" h="6856413">
                <a:moveTo>
                  <a:pt x="0" y="0"/>
                </a:moveTo>
                <a:lnTo>
                  <a:pt x="4760702" y="0"/>
                </a:lnTo>
                <a:lnTo>
                  <a:pt x="4760702" y="6856413"/>
                </a:lnTo>
                <a:lnTo>
                  <a:pt x="168269" y="6856413"/>
                </a:lnTo>
                <a:lnTo>
                  <a:pt x="228520" y="6494592"/>
                </a:lnTo>
                <a:cubicBezTo>
                  <a:pt x="521784" y="4449343"/>
                  <a:pt x="126947" y="2404092"/>
                  <a:pt x="14408" y="358842"/>
                </a:cubicBezTo>
                <a:close/>
              </a:path>
            </a:pathLst>
          </a:custGeom>
        </p:spPr>
      </p:pic>
      <p:sp>
        <p:nvSpPr>
          <p:cNvPr id="4" name="Slide Number Placeholder 3">
            <a:extLst>
              <a:ext uri="{FF2B5EF4-FFF2-40B4-BE49-F238E27FC236}">
                <a16:creationId xmlns:a16="http://schemas.microsoft.com/office/drawing/2014/main" id="{4D2A0045-BEC8-B5E2-298B-D0E773AC5BB7}"/>
              </a:ext>
            </a:extLst>
          </p:cNvPr>
          <p:cNvSpPr>
            <a:spLocks noGrp="1"/>
          </p:cNvSpPr>
          <p:nvPr>
            <p:ph type="sldNum" sz="quarter" idx="12"/>
          </p:nvPr>
        </p:nvSpPr>
        <p:spPr/>
        <p:txBody>
          <a:bodyPr/>
          <a:lstStyle/>
          <a:p>
            <a:fld id="{78CA1821-D7C9-4D48-8D80-2EB6CD79542E}" type="slidenum">
              <a:rPr lang="en-US" smtClean="0"/>
              <a:t>1</a:t>
            </a:fld>
            <a:endParaRPr lang="en-US"/>
          </a:p>
        </p:txBody>
      </p:sp>
    </p:spTree>
    <p:extLst>
      <p:ext uri="{BB962C8B-B14F-4D97-AF65-F5344CB8AC3E}">
        <p14:creationId xmlns:p14="http://schemas.microsoft.com/office/powerpoint/2010/main" val="3986156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F5363-A8AD-2C5E-EF54-72A968D7C059}"/>
              </a:ext>
            </a:extLst>
          </p:cNvPr>
          <p:cNvSpPr>
            <a:spLocks noGrp="1"/>
          </p:cNvSpPr>
          <p:nvPr>
            <p:ph type="title"/>
          </p:nvPr>
        </p:nvSpPr>
        <p:spPr/>
        <p:txBody>
          <a:bodyPr>
            <a:normAutofit fontScale="90000"/>
          </a:bodyPr>
          <a:lstStyle/>
          <a:p>
            <a:pPr algn="ctr"/>
            <a:r>
              <a:rPr lang="en-US" b="1" dirty="0"/>
              <a:t>Tax Break for Donations</a:t>
            </a:r>
          </a:p>
        </p:txBody>
      </p:sp>
      <p:sp>
        <p:nvSpPr>
          <p:cNvPr id="3" name="Text Placeholder 2">
            <a:extLst>
              <a:ext uri="{FF2B5EF4-FFF2-40B4-BE49-F238E27FC236}">
                <a16:creationId xmlns:a16="http://schemas.microsoft.com/office/drawing/2014/main" id="{AF77E9B7-EBBF-91E7-CC6A-252B3C152B84}"/>
              </a:ext>
            </a:extLst>
          </p:cNvPr>
          <p:cNvSpPr>
            <a:spLocks noGrp="1"/>
          </p:cNvSpPr>
          <p:nvPr>
            <p:ph type="body" idx="1"/>
          </p:nvPr>
        </p:nvSpPr>
        <p:spPr/>
        <p:txBody>
          <a:bodyPr/>
          <a:lstStyle/>
          <a:p>
            <a:pPr marL="152396" indent="0" algn="ctr">
              <a:buNone/>
            </a:pPr>
            <a:r>
              <a:rPr lang="en-US" dirty="0"/>
              <a:t>Standard Deduction</a:t>
            </a:r>
          </a:p>
          <a:p>
            <a:pPr marL="152396" indent="0" algn="ctr">
              <a:buNone/>
            </a:pPr>
            <a:endParaRPr lang="en-US" dirty="0"/>
          </a:p>
        </p:txBody>
      </p:sp>
      <p:pic>
        <p:nvPicPr>
          <p:cNvPr id="4" name="Picture 3" descr="Excellent Deductions, Dr. Watson ...">
            <a:extLst>
              <a:ext uri="{FF2B5EF4-FFF2-40B4-BE49-F238E27FC236}">
                <a16:creationId xmlns:a16="http://schemas.microsoft.com/office/drawing/2014/main" id="{C3BAE42A-A9B0-62A5-62EC-BBE042E33EB6}"/>
              </a:ext>
            </a:extLst>
          </p:cNvPr>
          <p:cNvPicPr>
            <a:picLocks noChangeAspect="1"/>
          </p:cNvPicPr>
          <p:nvPr/>
        </p:nvPicPr>
        <p:blipFill>
          <a:blip r:embed="rId3"/>
          <a:stretch>
            <a:fillRect/>
          </a:stretch>
        </p:blipFill>
        <p:spPr>
          <a:xfrm>
            <a:off x="828302" y="2116591"/>
            <a:ext cx="3591673" cy="2390095"/>
          </a:xfrm>
          <a:prstGeom prst="rect">
            <a:avLst/>
          </a:prstGeom>
        </p:spPr>
      </p:pic>
      <p:pic>
        <p:nvPicPr>
          <p:cNvPr id="5" name="Picture 4" descr="U.S. $1000.00 Bill collector note">
            <a:extLst>
              <a:ext uri="{FF2B5EF4-FFF2-40B4-BE49-F238E27FC236}">
                <a16:creationId xmlns:a16="http://schemas.microsoft.com/office/drawing/2014/main" id="{4FD9DCFE-6833-161C-362F-A7F7696575C1}"/>
              </a:ext>
            </a:extLst>
          </p:cNvPr>
          <p:cNvPicPr>
            <a:picLocks noChangeAspect="1"/>
          </p:cNvPicPr>
          <p:nvPr/>
        </p:nvPicPr>
        <p:blipFill>
          <a:blip r:embed="rId4"/>
          <a:stretch>
            <a:fillRect/>
          </a:stretch>
        </p:blipFill>
        <p:spPr>
          <a:xfrm rot="19082327">
            <a:off x="6526726" y="2282938"/>
            <a:ext cx="4762500" cy="2057400"/>
          </a:xfrm>
          <a:prstGeom prst="rect">
            <a:avLst/>
          </a:prstGeom>
        </p:spPr>
      </p:pic>
      <p:pic>
        <p:nvPicPr>
          <p:cNvPr id="6" name="Picture 5" descr="U.S. $1000.00 Bill collector note">
            <a:extLst>
              <a:ext uri="{FF2B5EF4-FFF2-40B4-BE49-F238E27FC236}">
                <a16:creationId xmlns:a16="http://schemas.microsoft.com/office/drawing/2014/main" id="{2B775521-092B-184C-43FF-1C59D4F9A5AE}"/>
              </a:ext>
            </a:extLst>
          </p:cNvPr>
          <p:cNvPicPr>
            <a:picLocks noChangeAspect="1"/>
          </p:cNvPicPr>
          <p:nvPr/>
        </p:nvPicPr>
        <p:blipFill>
          <a:blip r:embed="rId4"/>
          <a:stretch>
            <a:fillRect/>
          </a:stretch>
        </p:blipFill>
        <p:spPr>
          <a:xfrm rot="19108872">
            <a:off x="6545862" y="3507099"/>
            <a:ext cx="4762500" cy="2027120"/>
          </a:xfrm>
          <a:prstGeom prst="rect">
            <a:avLst/>
          </a:prstGeom>
        </p:spPr>
      </p:pic>
      <p:sp>
        <p:nvSpPr>
          <p:cNvPr id="7" name="Slide Number Placeholder 6">
            <a:extLst>
              <a:ext uri="{FF2B5EF4-FFF2-40B4-BE49-F238E27FC236}">
                <a16:creationId xmlns:a16="http://schemas.microsoft.com/office/drawing/2014/main" id="{4F54E1DA-2701-E4F9-ABDF-921D97FB1331}"/>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2412141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7139B2-518E-5787-DAB1-DEA6CBC8C06B}"/>
              </a:ext>
            </a:extLst>
          </p:cNvPr>
          <p:cNvSpPr>
            <a:spLocks noGrp="1"/>
          </p:cNvSpPr>
          <p:nvPr>
            <p:ph type="title"/>
          </p:nvPr>
        </p:nvSpPr>
        <p:spPr>
          <a:xfrm>
            <a:off x="5297762" y="329184"/>
            <a:ext cx="6251110" cy="1286811"/>
          </a:xfrm>
        </p:spPr>
        <p:txBody>
          <a:bodyPr vert="horz" lIns="91440" tIns="45720" rIns="91440" bIns="45720" rtlCol="0" anchor="b">
            <a:normAutofit fontScale="90000"/>
          </a:bodyPr>
          <a:lstStyle/>
          <a:p>
            <a:pPr algn="ctr"/>
            <a:r>
              <a:rPr lang="en-US" sz="5400" b="1" dirty="0"/>
              <a:t>Donations</a:t>
            </a:r>
            <a:br>
              <a:rPr lang="en-US" sz="5400" dirty="0"/>
            </a:br>
            <a:endParaRPr lang="en-US" sz="5400" dirty="0"/>
          </a:p>
        </p:txBody>
      </p:sp>
      <p:pic>
        <p:nvPicPr>
          <p:cNvPr id="4098" name="Picture 2" descr="Above view woman in red sweater holding gift box on a wooden background.">
            <a:extLst>
              <a:ext uri="{FF2B5EF4-FFF2-40B4-BE49-F238E27FC236}">
                <a16:creationId xmlns:a16="http://schemas.microsoft.com/office/drawing/2014/main" id="{030DA7C5-86CE-E3CA-278E-975080999D6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36465" r="25335"/>
          <a:stretch>
            <a:fillRect/>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1BA3CA8E-8113-4E45-A474-DF11F1301B73}"/>
              </a:ext>
            </a:extLst>
          </p:cNvPr>
          <p:cNvSpPr>
            <a:spLocks noGrp="1"/>
          </p:cNvSpPr>
          <p:nvPr>
            <p:ph sz="half" idx="2"/>
          </p:nvPr>
        </p:nvSpPr>
        <p:spPr>
          <a:xfrm>
            <a:off x="4807528" y="1434661"/>
            <a:ext cx="7384472" cy="5312979"/>
          </a:xfrm>
        </p:spPr>
        <p:txBody>
          <a:bodyPr vert="horz" lIns="91440" tIns="45720" rIns="91440" bIns="45720" rtlCol="0">
            <a:normAutofit/>
          </a:bodyPr>
          <a:lstStyle/>
          <a:p>
            <a:r>
              <a:rPr lang="en-US" dirty="0"/>
              <a:t>Lake Wentworth Water Summit	      $100</a:t>
            </a:r>
          </a:p>
          <a:p>
            <a:r>
              <a:rPr lang="en-US" dirty="0"/>
              <a:t>Lake Winnipesaukee Association 	      $100</a:t>
            </a:r>
          </a:p>
          <a:p>
            <a:r>
              <a:rPr lang="en-US" dirty="0"/>
              <a:t>Lakes Region Conservation Trust          $100</a:t>
            </a:r>
          </a:p>
          <a:p>
            <a:r>
              <a:rPr lang="en-US" dirty="0"/>
              <a:t>Loon Preservation Committee                $100</a:t>
            </a:r>
          </a:p>
          <a:p>
            <a:r>
              <a:rPr lang="en-US" dirty="0"/>
              <a:t>Mirror Lake Community Church             $100</a:t>
            </a:r>
          </a:p>
          <a:p>
            <a:r>
              <a:rPr lang="en-US" dirty="0"/>
              <a:t>Moose Mountain Regional Greenways$100</a:t>
            </a:r>
          </a:p>
          <a:p>
            <a:r>
              <a:rPr lang="en-US" dirty="0"/>
              <a:t>NH Lakes                                                           $300    </a:t>
            </a:r>
          </a:p>
          <a:p>
            <a:r>
              <a:rPr lang="en-US" dirty="0"/>
              <a:t>Tuftonboro Fire Rescue Department     $100</a:t>
            </a:r>
          </a:p>
          <a:p>
            <a:r>
              <a:rPr lang="en-US" dirty="0"/>
              <a:t>Tuftonboro Free Library                                $100                                              </a:t>
            </a:r>
          </a:p>
          <a:p>
            <a:endParaRPr lang="en-US" sz="2200" dirty="0"/>
          </a:p>
        </p:txBody>
      </p:sp>
      <p:sp>
        <p:nvSpPr>
          <p:cNvPr id="2" name="Slide Number Placeholder 1">
            <a:extLst>
              <a:ext uri="{FF2B5EF4-FFF2-40B4-BE49-F238E27FC236}">
                <a16:creationId xmlns:a16="http://schemas.microsoft.com/office/drawing/2014/main" id="{C21B3C01-9E59-E6F8-2994-0D61079F27F0}"/>
              </a:ext>
            </a:extLst>
          </p:cNvPr>
          <p:cNvSpPr>
            <a:spLocks noGrp="1"/>
          </p:cNvSpPr>
          <p:nvPr>
            <p:ph type="sldNum" sz="quarter" idx="12"/>
          </p:nvPr>
        </p:nvSpPr>
        <p:spPr/>
        <p:txBody>
          <a:bodyPr/>
          <a:lstStyle/>
          <a:p>
            <a:fld id="{78CA1821-D7C9-4D48-8D80-2EB6CD79542E}" type="slidenum">
              <a:rPr lang="en-US" smtClean="0"/>
              <a:t>11</a:t>
            </a:fld>
            <a:endParaRPr lang="en-US"/>
          </a:p>
        </p:txBody>
      </p:sp>
    </p:spTree>
    <p:extLst>
      <p:ext uri="{BB962C8B-B14F-4D97-AF65-F5344CB8AC3E}">
        <p14:creationId xmlns:p14="http://schemas.microsoft.com/office/powerpoint/2010/main" val="22704376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67597-2871-EBE0-B406-9E01C5AFECCE}"/>
              </a:ext>
            </a:extLst>
          </p:cNvPr>
          <p:cNvSpPr>
            <a:spLocks noGrp="1"/>
          </p:cNvSpPr>
          <p:nvPr>
            <p:ph type="title"/>
          </p:nvPr>
        </p:nvSpPr>
        <p:spPr>
          <a:xfrm>
            <a:off x="640080" y="325370"/>
            <a:ext cx="4368602" cy="746686"/>
          </a:xfrm>
        </p:spPr>
        <p:txBody>
          <a:bodyPr anchor="b">
            <a:normAutofit fontScale="90000"/>
          </a:bodyPr>
          <a:lstStyle/>
          <a:p>
            <a:pPr algn="ctr"/>
            <a:r>
              <a:rPr lang="en-US" b="1" dirty="0"/>
              <a:t>Nominations 2026</a:t>
            </a:r>
          </a:p>
        </p:txBody>
      </p:sp>
      <p:sp>
        <p:nvSpPr>
          <p:cNvPr id="3078" name="Content Placeholder 3077">
            <a:extLst>
              <a:ext uri="{FF2B5EF4-FFF2-40B4-BE49-F238E27FC236}">
                <a16:creationId xmlns:a16="http://schemas.microsoft.com/office/drawing/2014/main" id="{E81824C1-1D86-7508-9DD9-C135B00702BE}"/>
              </a:ext>
            </a:extLst>
          </p:cNvPr>
          <p:cNvSpPr>
            <a:spLocks noGrp="1"/>
          </p:cNvSpPr>
          <p:nvPr>
            <p:ph idx="1"/>
          </p:nvPr>
        </p:nvSpPr>
        <p:spPr>
          <a:xfrm>
            <a:off x="157656" y="1072056"/>
            <a:ext cx="6321972" cy="5675585"/>
          </a:xfrm>
        </p:spPr>
        <p:txBody>
          <a:bodyPr>
            <a:normAutofit fontScale="92500" lnSpcReduction="20000"/>
          </a:bodyPr>
          <a:lstStyle/>
          <a:p>
            <a:pPr marL="0" indent="0">
              <a:buNone/>
            </a:pPr>
            <a:r>
              <a:rPr lang="en-US" b="1" dirty="0"/>
              <a:t>Mirror Lake Protective Association</a:t>
            </a:r>
          </a:p>
          <a:p>
            <a:pPr marL="0" indent="0">
              <a:buNone/>
            </a:pPr>
            <a:r>
              <a:rPr lang="en-US" dirty="0"/>
              <a:t>                       </a:t>
            </a:r>
            <a:r>
              <a:rPr lang="en-US" b="1" dirty="0"/>
              <a:t>Officers</a:t>
            </a:r>
          </a:p>
          <a:p>
            <a:pPr marL="0" indent="0">
              <a:buNone/>
            </a:pPr>
            <a:r>
              <a:rPr lang="en-US" b="1" dirty="0"/>
              <a:t>President:</a:t>
            </a:r>
            <a:r>
              <a:rPr lang="en-US" dirty="0"/>
              <a:t>            Kathleen Sciarappa	</a:t>
            </a:r>
          </a:p>
          <a:p>
            <a:pPr marL="0" indent="0">
              <a:buNone/>
            </a:pPr>
            <a:r>
              <a:rPr lang="en-US" b="1" dirty="0"/>
              <a:t>Vice President:</a:t>
            </a:r>
            <a:r>
              <a:rPr lang="en-US" dirty="0"/>
              <a:t> Val Zanchuk </a:t>
            </a:r>
          </a:p>
          <a:p>
            <a:pPr marL="0" indent="0">
              <a:buNone/>
            </a:pPr>
            <a:r>
              <a:rPr lang="en-US" b="1" dirty="0"/>
              <a:t>Secretary:</a:t>
            </a:r>
            <a:r>
              <a:rPr lang="en-US" dirty="0"/>
              <a:t>            Fran O’Donoghue </a:t>
            </a:r>
          </a:p>
          <a:p>
            <a:pPr marL="0" indent="0">
              <a:buNone/>
            </a:pPr>
            <a:r>
              <a:rPr lang="en-US" b="1" dirty="0"/>
              <a:t>Treasurer:</a:t>
            </a:r>
            <a:r>
              <a:rPr lang="en-US" dirty="0"/>
              <a:t>            Gary Philbin</a:t>
            </a:r>
            <a:r>
              <a:rPr lang="en-US" b="1" dirty="0"/>
              <a:t> </a:t>
            </a:r>
            <a:endParaRPr lang="en-US" dirty="0"/>
          </a:p>
          <a:p>
            <a:pPr marL="0" indent="0">
              <a:buNone/>
            </a:pPr>
            <a:r>
              <a:rPr lang="en-US" b="1" dirty="0"/>
              <a:t>                    Directors</a:t>
            </a:r>
            <a:endParaRPr lang="en-US" dirty="0"/>
          </a:p>
          <a:p>
            <a:pPr marL="0" indent="0">
              <a:buNone/>
            </a:pPr>
            <a:r>
              <a:rPr lang="en-US" dirty="0"/>
              <a:t>   </a:t>
            </a:r>
            <a:r>
              <a:rPr lang="en-US" b="1" dirty="0"/>
              <a:t>Dusty Davies   	</a:t>
            </a:r>
            <a:r>
              <a:rPr lang="en-US" sz="2600" b="1" dirty="0"/>
              <a:t>2029</a:t>
            </a:r>
          </a:p>
          <a:p>
            <a:pPr marL="0" indent="0">
              <a:buNone/>
            </a:pPr>
            <a:r>
              <a:rPr lang="en-US" b="1" dirty="0"/>
              <a:t>   Larry Gil             	</a:t>
            </a:r>
            <a:r>
              <a:rPr lang="en-US" sz="2600" b="1" dirty="0"/>
              <a:t>2029</a:t>
            </a:r>
          </a:p>
          <a:p>
            <a:pPr marL="0" indent="0">
              <a:buNone/>
            </a:pPr>
            <a:r>
              <a:rPr lang="en-US" dirty="0"/>
              <a:t>   John Dawson     	</a:t>
            </a:r>
            <a:r>
              <a:rPr lang="en-US" sz="2600" dirty="0"/>
              <a:t>2027</a:t>
            </a:r>
          </a:p>
          <a:p>
            <a:pPr marL="0" indent="0">
              <a:buNone/>
            </a:pPr>
            <a:r>
              <a:rPr lang="en-US" dirty="0"/>
              <a:t>   Ann Torregrossa 	</a:t>
            </a:r>
            <a:r>
              <a:rPr lang="en-US" sz="2600" dirty="0"/>
              <a:t>2027</a:t>
            </a:r>
          </a:p>
          <a:p>
            <a:pPr marL="0" indent="0">
              <a:buNone/>
            </a:pPr>
            <a:r>
              <a:rPr lang="en-US" dirty="0"/>
              <a:t>   Suzanne Maus    	</a:t>
            </a:r>
            <a:r>
              <a:rPr lang="en-US" sz="2600" dirty="0"/>
              <a:t>2028</a:t>
            </a:r>
          </a:p>
          <a:p>
            <a:pPr marL="0" indent="0">
              <a:buNone/>
            </a:pPr>
            <a:r>
              <a:rPr lang="en-US" dirty="0"/>
              <a:t>   Steve Scapicchio	</a:t>
            </a:r>
            <a:r>
              <a:rPr lang="en-US" sz="2600" dirty="0"/>
              <a:t>2028</a:t>
            </a:r>
          </a:p>
          <a:p>
            <a:pPr marL="0" indent="0">
              <a:buNone/>
            </a:pPr>
            <a:r>
              <a:rPr lang="en-US" sz="2200" dirty="0"/>
              <a:t> </a:t>
            </a:r>
          </a:p>
        </p:txBody>
      </p:sp>
      <p:pic>
        <p:nvPicPr>
          <p:cNvPr id="3074" name="Picture 2">
            <a:extLst>
              <a:ext uri="{FF2B5EF4-FFF2-40B4-BE49-F238E27FC236}">
                <a16:creationId xmlns:a16="http://schemas.microsoft.com/office/drawing/2014/main" id="{9679236E-8B31-677F-8717-D5E21C933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333" b="10333"/>
          <a:stretch/>
        </p:blipFill>
        <p:spPr bwMode="auto">
          <a:xfrm>
            <a:off x="5708640" y="10"/>
            <a:ext cx="6483360"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D5B79D-49FA-A766-0F11-91421C97C102}"/>
              </a:ext>
            </a:extLst>
          </p:cNvPr>
          <p:cNvSpPr txBox="1"/>
          <p:nvPr/>
        </p:nvSpPr>
        <p:spPr>
          <a:xfrm>
            <a:off x="7772400" y="325370"/>
            <a:ext cx="4004441" cy="1077218"/>
          </a:xfrm>
          <a:prstGeom prst="rect">
            <a:avLst/>
          </a:prstGeom>
          <a:noFill/>
        </p:spPr>
        <p:txBody>
          <a:bodyPr wrap="square" rtlCol="0">
            <a:spAutoFit/>
          </a:bodyPr>
          <a:lstStyle/>
          <a:p>
            <a:pPr algn="ctr"/>
            <a:endParaRPr lang="en-US" sz="3200" b="1" dirty="0">
              <a:solidFill>
                <a:schemeClr val="bg1"/>
              </a:solidFill>
            </a:endParaRPr>
          </a:p>
          <a:p>
            <a:r>
              <a:rPr lang="en-US" sz="3200" b="1" dirty="0">
                <a:solidFill>
                  <a:schemeClr val="bg1"/>
                </a:solidFill>
              </a:rPr>
              <a:t>     </a:t>
            </a:r>
          </a:p>
        </p:txBody>
      </p:sp>
      <p:sp>
        <p:nvSpPr>
          <p:cNvPr id="4" name="Slide Number Placeholder 3">
            <a:extLst>
              <a:ext uri="{FF2B5EF4-FFF2-40B4-BE49-F238E27FC236}">
                <a16:creationId xmlns:a16="http://schemas.microsoft.com/office/drawing/2014/main" id="{25F3B56C-B02F-CFE4-2AFD-11235E6DBF03}"/>
              </a:ext>
            </a:extLst>
          </p:cNvPr>
          <p:cNvSpPr>
            <a:spLocks noGrp="1"/>
          </p:cNvSpPr>
          <p:nvPr>
            <p:ph type="sldNum" sz="quarter" idx="12"/>
          </p:nvPr>
        </p:nvSpPr>
        <p:spPr/>
        <p:txBody>
          <a:bodyPr/>
          <a:lstStyle/>
          <a:p>
            <a:fld id="{78CA1821-D7C9-4D48-8D80-2EB6CD79542E}" type="slidenum">
              <a:rPr lang="en-US" smtClean="0"/>
              <a:t>12</a:t>
            </a:fld>
            <a:endParaRPr lang="en-US"/>
          </a:p>
        </p:txBody>
      </p:sp>
    </p:spTree>
    <p:extLst>
      <p:ext uri="{BB962C8B-B14F-4D97-AF65-F5344CB8AC3E}">
        <p14:creationId xmlns:p14="http://schemas.microsoft.com/office/powerpoint/2010/main" val="1776229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22AC-6F09-0473-95AE-FCA4E281C052}"/>
              </a:ext>
            </a:extLst>
          </p:cNvPr>
          <p:cNvSpPr>
            <a:spLocks noGrp="1"/>
          </p:cNvSpPr>
          <p:nvPr>
            <p:ph type="title"/>
          </p:nvPr>
        </p:nvSpPr>
        <p:spPr/>
        <p:txBody>
          <a:bodyPr/>
          <a:lstStyle/>
          <a:p>
            <a:pPr algn="ctr"/>
            <a:r>
              <a:rPr lang="en-US" b="1"/>
              <a:t>Lake Legislation </a:t>
            </a:r>
            <a:r>
              <a:rPr lang="en-US" b="1" dirty="0"/>
              <a:t>2026</a:t>
            </a:r>
          </a:p>
        </p:txBody>
      </p:sp>
      <p:pic>
        <p:nvPicPr>
          <p:cNvPr id="6" name="Content Placeholder 5">
            <a:extLst>
              <a:ext uri="{FF2B5EF4-FFF2-40B4-BE49-F238E27FC236}">
                <a16:creationId xmlns:a16="http://schemas.microsoft.com/office/drawing/2014/main" id="{E62F9269-49DA-4630-E4C6-87B0114428C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0404" y="1825625"/>
            <a:ext cx="4667250" cy="4667250"/>
          </a:xfrm>
          <a:prstGeom prst="rect">
            <a:avLst/>
          </a:prstGeom>
        </p:spPr>
      </p:pic>
      <p:sp>
        <p:nvSpPr>
          <p:cNvPr id="4" name="Content Placeholder 3">
            <a:extLst>
              <a:ext uri="{FF2B5EF4-FFF2-40B4-BE49-F238E27FC236}">
                <a16:creationId xmlns:a16="http://schemas.microsoft.com/office/drawing/2014/main" id="{1F9603C8-1684-D9C2-B705-48B46F5EF2F2}"/>
              </a:ext>
            </a:extLst>
          </p:cNvPr>
          <p:cNvSpPr>
            <a:spLocks noGrp="1"/>
          </p:cNvSpPr>
          <p:nvPr>
            <p:ph sz="half" idx="2"/>
          </p:nvPr>
        </p:nvSpPr>
        <p:spPr>
          <a:xfrm>
            <a:off x="5596759" y="1825625"/>
            <a:ext cx="6463861" cy="4351337"/>
          </a:xfrm>
        </p:spPr>
        <p:txBody>
          <a:bodyPr>
            <a:normAutofit/>
          </a:bodyPr>
          <a:lstStyle/>
          <a:p>
            <a:endParaRPr lang="en-US" dirty="0"/>
          </a:p>
          <a:p>
            <a:pPr marL="0" marR="0" lvl="0" indent="0" algn="ctr">
              <a:lnSpc>
                <a:spcPct val="107000"/>
              </a:lnSpc>
              <a:spcBef>
                <a:spcPts val="0"/>
              </a:spcBef>
              <a:spcAft>
                <a:spcPts val="0"/>
              </a:spcAft>
              <a:buNone/>
            </a:pPr>
            <a:r>
              <a:rPr lang="en-US" b="1" kern="100" dirty="0">
                <a:latin typeface="Aptos" panose="020B0004020202020204" pitchFamily="34" charset="0"/>
                <a:ea typeface="Aptos" panose="020B0004020202020204" pitchFamily="34" charset="0"/>
                <a:cs typeface="Times New Roman" panose="02020603050405020304" pitchFamily="18" charset="0"/>
              </a:rPr>
              <a:t>Marilyn Edelhoch, MLPA</a:t>
            </a:r>
          </a:p>
          <a:p>
            <a:pPr marL="0" marR="0" lvl="0" indent="0" algn="ctr">
              <a:lnSpc>
                <a:spcPct val="107000"/>
              </a:lnSpc>
              <a:spcBef>
                <a:spcPts val="0"/>
              </a:spcBef>
              <a:spcAft>
                <a:spcPts val="0"/>
              </a:spcAft>
              <a:buNone/>
            </a:pPr>
            <a:r>
              <a:rPr lang="en-US" b="1" kern="100" dirty="0">
                <a:latin typeface="Aptos" panose="020B0004020202020204" pitchFamily="34" charset="0"/>
                <a:ea typeface="Aptos" panose="020B0004020202020204" pitchFamily="34" charset="0"/>
                <a:cs typeface="Times New Roman" panose="02020603050405020304" pitchFamily="18" charset="0"/>
              </a:rPr>
              <a:t>Andrea LaMoreaux, NH LAKES</a:t>
            </a:r>
          </a:p>
          <a:p>
            <a:pPr marL="0" indent="0">
              <a:buNone/>
            </a:pPr>
            <a:endParaRPr lang="en-US" dirty="0"/>
          </a:p>
          <a:p>
            <a:r>
              <a:rPr lang="en-US" dirty="0"/>
              <a:t>Fees/misdemeanor yard waste in lake</a:t>
            </a:r>
          </a:p>
          <a:p>
            <a:r>
              <a:rPr lang="en-US" dirty="0"/>
              <a:t>Deeper study of cyanobacteria</a:t>
            </a:r>
          </a:p>
          <a:p>
            <a:r>
              <a:rPr lang="en-US" dirty="0"/>
              <a:t>Limits on dock agitators</a:t>
            </a:r>
          </a:p>
          <a:p>
            <a:r>
              <a:rPr lang="en-US" dirty="0"/>
              <a:t>Cyanobacteria mitigation funding</a:t>
            </a:r>
          </a:p>
          <a:p>
            <a:endParaRPr lang="en-US" dirty="0"/>
          </a:p>
          <a:p>
            <a:endParaRPr lang="en-US" dirty="0"/>
          </a:p>
        </p:txBody>
      </p:sp>
      <p:sp>
        <p:nvSpPr>
          <p:cNvPr id="3" name="Slide Number Placeholder 2">
            <a:extLst>
              <a:ext uri="{FF2B5EF4-FFF2-40B4-BE49-F238E27FC236}">
                <a16:creationId xmlns:a16="http://schemas.microsoft.com/office/drawing/2014/main" id="{3E75DD54-6092-74E3-0ABE-C7D5E88D25A6}"/>
              </a:ext>
            </a:extLst>
          </p:cNvPr>
          <p:cNvSpPr>
            <a:spLocks noGrp="1"/>
          </p:cNvSpPr>
          <p:nvPr>
            <p:ph type="sldNum" sz="quarter" idx="12"/>
          </p:nvPr>
        </p:nvSpPr>
        <p:spPr/>
        <p:txBody>
          <a:bodyPr/>
          <a:lstStyle/>
          <a:p>
            <a:fld id="{78CA1821-D7C9-4D48-8D80-2EB6CD79542E}" type="slidenum">
              <a:rPr lang="en-US" smtClean="0"/>
              <a:t>13</a:t>
            </a:fld>
            <a:endParaRPr lang="en-US"/>
          </a:p>
        </p:txBody>
      </p:sp>
    </p:spTree>
    <p:extLst>
      <p:ext uri="{BB962C8B-B14F-4D97-AF65-F5344CB8AC3E}">
        <p14:creationId xmlns:p14="http://schemas.microsoft.com/office/powerpoint/2010/main" val="2108436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836"/>
            <a:ext cx="10515600" cy="1013402"/>
          </a:xfrm>
        </p:spPr>
        <p:txBody>
          <a:bodyPr anchor="b">
            <a:normAutofit/>
          </a:bodyPr>
          <a:lstStyle/>
          <a:p>
            <a:pPr algn="ctr"/>
            <a:r>
              <a:rPr lang="en-US" b="1" dirty="0"/>
              <a:t>Mirror Lake Water Clarity </a:t>
            </a:r>
          </a:p>
        </p:txBody>
      </p:sp>
      <p:sp>
        <p:nvSpPr>
          <p:cNvPr id="9" name="Content Placeholder 8">
            <a:extLst>
              <a:ext uri="{FF2B5EF4-FFF2-40B4-BE49-F238E27FC236}">
                <a16:creationId xmlns:a16="http://schemas.microsoft.com/office/drawing/2014/main" id="{41CF44B2-4CCE-3A3A-C893-1356B52BE3F5}"/>
              </a:ext>
            </a:extLst>
          </p:cNvPr>
          <p:cNvSpPr>
            <a:spLocks noGrp="1"/>
          </p:cNvSpPr>
          <p:nvPr>
            <p:ph sz="half" idx="1"/>
          </p:nvPr>
        </p:nvSpPr>
        <p:spPr>
          <a:xfrm>
            <a:off x="838200" y="939944"/>
            <a:ext cx="5181600" cy="5237019"/>
          </a:xfrm>
        </p:spPr>
        <p:txBody>
          <a:bodyPr>
            <a:normAutofit/>
          </a:bodyPr>
          <a:lstStyle/>
          <a:p>
            <a:pPr marL="0" indent="0" algn="ctr">
              <a:buNone/>
            </a:pPr>
            <a:r>
              <a:rPr lang="en-US" sz="3200" b="1" dirty="0"/>
              <a:t>     </a:t>
            </a:r>
          </a:p>
          <a:p>
            <a:pPr marL="0" indent="0">
              <a:buNone/>
            </a:pPr>
            <a:endParaRPr lang="en-US" sz="3200" b="1" dirty="0"/>
          </a:p>
          <a:p>
            <a:pPr marL="0" indent="0">
              <a:buNone/>
            </a:pPr>
            <a:endParaRPr lang="en-US" sz="3200" b="1" dirty="0"/>
          </a:p>
        </p:txBody>
      </p:sp>
      <p:sp>
        <p:nvSpPr>
          <p:cNvPr id="6" name="Content Placeholder 5">
            <a:extLst>
              <a:ext uri="{FF2B5EF4-FFF2-40B4-BE49-F238E27FC236}">
                <a16:creationId xmlns:a16="http://schemas.microsoft.com/office/drawing/2014/main" id="{0AD6E471-BBD2-E8F2-425E-C01C76E2D36E}"/>
              </a:ext>
            </a:extLst>
          </p:cNvPr>
          <p:cNvSpPr>
            <a:spLocks noGrp="1"/>
          </p:cNvSpPr>
          <p:nvPr>
            <p:ph sz="half" idx="2"/>
          </p:nvPr>
        </p:nvSpPr>
        <p:spPr/>
        <p:txBody>
          <a:bodyPr/>
          <a:lstStyle/>
          <a:p>
            <a:endParaRPr lang="en-US"/>
          </a:p>
        </p:txBody>
      </p:sp>
      <p:sp>
        <p:nvSpPr>
          <p:cNvPr id="5" name="Slide Number Placeholder 4"/>
          <p:cNvSpPr>
            <a:spLocks noGrp="1"/>
          </p:cNvSpPr>
          <p:nvPr>
            <p:ph type="sldNum" sz="quarter" idx="12"/>
          </p:nvPr>
        </p:nvSpPr>
        <p:spPr/>
        <p:txBody>
          <a:bodyPr>
            <a:normAutofit/>
          </a:bodyPr>
          <a:lstStyle/>
          <a:p>
            <a:pPr>
              <a:spcAft>
                <a:spcPts val="600"/>
              </a:spcAft>
            </a:pPr>
            <a:fld id="{D0E84D69-14A3-4588-877D-45721067554B}" type="slidenum">
              <a:rPr lang="en-US">
                <a:solidFill>
                  <a:srgbClr val="FFFFFF"/>
                </a:solidFill>
              </a:rPr>
              <a:pPr>
                <a:spcAft>
                  <a:spcPts val="600"/>
                </a:spcAft>
              </a:pPr>
              <a:t>14</a:t>
            </a:fld>
            <a:endParaRPr lang="en-US">
              <a:solidFill>
                <a:srgbClr val="FFFFFF"/>
              </a:solidFill>
            </a:endParaRPr>
          </a:p>
        </p:txBody>
      </p:sp>
      <p:pic>
        <p:nvPicPr>
          <p:cNvPr id="3" name="Picture 2" descr="Water Clarity • EcoHealth Report Cards">
            <a:extLst>
              <a:ext uri="{FF2B5EF4-FFF2-40B4-BE49-F238E27FC236}">
                <a16:creationId xmlns:a16="http://schemas.microsoft.com/office/drawing/2014/main" id="{3C8957C5-73C7-8D3C-EDDE-42FDC7C5683F}"/>
              </a:ext>
            </a:extLst>
          </p:cNvPr>
          <p:cNvPicPr>
            <a:picLocks noChangeAspect="1"/>
          </p:cNvPicPr>
          <p:nvPr/>
        </p:nvPicPr>
        <p:blipFill>
          <a:blip r:embed="rId3"/>
          <a:stretch>
            <a:fillRect/>
          </a:stretch>
        </p:blipFill>
        <p:spPr>
          <a:xfrm>
            <a:off x="0" y="1039091"/>
            <a:ext cx="6331527" cy="5611089"/>
          </a:xfrm>
          <a:prstGeom prst="rect">
            <a:avLst/>
          </a:prstGeom>
        </p:spPr>
      </p:pic>
      <p:sp>
        <p:nvSpPr>
          <p:cNvPr id="8" name="TextBox 7">
            <a:extLst>
              <a:ext uri="{FF2B5EF4-FFF2-40B4-BE49-F238E27FC236}">
                <a16:creationId xmlns:a16="http://schemas.microsoft.com/office/drawing/2014/main" id="{26F0ADBF-7354-56D0-8CFB-ACC9E6EE4F12}"/>
              </a:ext>
            </a:extLst>
          </p:cNvPr>
          <p:cNvSpPr txBox="1"/>
          <p:nvPr/>
        </p:nvSpPr>
        <p:spPr>
          <a:xfrm>
            <a:off x="3571009" y="1640959"/>
            <a:ext cx="6144490" cy="584775"/>
          </a:xfrm>
          <a:prstGeom prst="rect">
            <a:avLst/>
          </a:prstGeom>
          <a:noFill/>
        </p:spPr>
        <p:txBody>
          <a:bodyPr wrap="square">
            <a:spAutoFit/>
          </a:bodyPr>
          <a:lstStyle/>
          <a:p>
            <a:r>
              <a:rPr lang="en-US" sz="3200" b="1" dirty="0">
                <a:solidFill>
                  <a:schemeClr val="bg1"/>
                </a:solidFill>
              </a:rPr>
              <a:t>Secchi Disc</a:t>
            </a:r>
            <a:endParaRPr lang="en-US" sz="3200" dirty="0">
              <a:solidFill>
                <a:schemeClr val="bg1"/>
              </a:solidFill>
            </a:endParaRPr>
          </a:p>
        </p:txBody>
      </p:sp>
      <p:pic>
        <p:nvPicPr>
          <p:cNvPr id="4" name="Content Placeholder 3" descr="good news.jpg"/>
          <p:cNvPicPr>
            <a:picLocks noChangeAspect="1"/>
          </p:cNvPicPr>
          <p:nvPr/>
        </p:nvPicPr>
        <p:blipFill>
          <a:blip r:embed="rId4" cstate="print"/>
          <a:srcRect l="18340" r="15208" b="-1"/>
          <a:stretch>
            <a:fillRect/>
          </a:stretch>
        </p:blipFill>
        <p:spPr>
          <a:xfrm>
            <a:off x="5970645" y="1039091"/>
            <a:ext cx="5613774" cy="581890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34122B8A-5A02-D3B7-AA12-AF5343893589}"/>
              </a:ext>
            </a:extLst>
          </p:cNvPr>
          <p:cNvSpPr txBox="1"/>
          <p:nvPr/>
        </p:nvSpPr>
        <p:spPr>
          <a:xfrm>
            <a:off x="3157268" y="5032375"/>
            <a:ext cx="2813377" cy="523220"/>
          </a:xfrm>
          <a:prstGeom prst="rect">
            <a:avLst/>
          </a:prstGeom>
          <a:noFill/>
        </p:spPr>
        <p:txBody>
          <a:bodyPr wrap="square" rtlCol="0">
            <a:spAutoFit/>
          </a:bodyPr>
          <a:lstStyle/>
          <a:p>
            <a:r>
              <a:rPr lang="en-US" sz="2800" b="1" dirty="0"/>
              <a:t>5.3</a:t>
            </a:r>
            <a:r>
              <a:rPr lang="en-US" sz="2800" dirty="0"/>
              <a:t> </a:t>
            </a:r>
            <a:r>
              <a:rPr lang="en-US" sz="2800" b="1" dirty="0"/>
              <a:t>m</a:t>
            </a:r>
            <a:r>
              <a:rPr lang="en-US" sz="2800" dirty="0">
                <a:solidFill>
                  <a:schemeClr val="bg1"/>
                </a:solidFill>
              </a:rPr>
              <a:t>=</a:t>
            </a:r>
            <a:r>
              <a:rPr lang="en-US" sz="2800" b="1" dirty="0">
                <a:solidFill>
                  <a:schemeClr val="bg1"/>
                </a:solidFill>
              </a:rPr>
              <a:t>17.466 ft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D6BDD-436A-745E-4993-A12A70694F06}"/>
              </a:ext>
            </a:extLst>
          </p:cNvPr>
          <p:cNvSpPr>
            <a:spLocks noGrp="1"/>
          </p:cNvSpPr>
          <p:nvPr>
            <p:ph type="title"/>
          </p:nvPr>
        </p:nvSpPr>
        <p:spPr>
          <a:xfrm>
            <a:off x="838200" y="1"/>
            <a:ext cx="10515600" cy="1219200"/>
          </a:xfrm>
        </p:spPr>
        <p:txBody>
          <a:bodyPr/>
          <a:lstStyle/>
          <a:p>
            <a:pPr algn="ctr"/>
            <a:r>
              <a:rPr lang="en-US" b="1" dirty="0"/>
              <a:t>Diminished Acid Rain</a:t>
            </a:r>
          </a:p>
        </p:txBody>
      </p:sp>
      <p:pic>
        <p:nvPicPr>
          <p:cNvPr id="8" name="Content Placeholder 7" descr="rainy day on Lake George">
            <a:extLst>
              <a:ext uri="{FF2B5EF4-FFF2-40B4-BE49-F238E27FC236}">
                <a16:creationId xmlns:a16="http://schemas.microsoft.com/office/drawing/2014/main" id="{98584A3F-BB56-D42E-CC4B-26F72FF59086}"/>
              </a:ext>
            </a:extLst>
          </p:cNvPr>
          <p:cNvPicPr>
            <a:picLocks noGrp="1" noChangeAspect="1"/>
          </p:cNvPicPr>
          <p:nvPr>
            <p:ph sz="half" idx="2"/>
          </p:nvPr>
        </p:nvPicPr>
        <p:blipFill>
          <a:blip r:embed="rId2"/>
          <a:stretch>
            <a:fillRect/>
          </a:stretch>
        </p:blipFill>
        <p:spPr>
          <a:xfrm>
            <a:off x="5319097" y="1219201"/>
            <a:ext cx="6872903" cy="5638798"/>
          </a:xfrm>
          <a:prstGeom prst="rect">
            <a:avLst/>
          </a:prstGeom>
        </p:spPr>
      </p:pic>
      <p:pic>
        <p:nvPicPr>
          <p:cNvPr id="11" name="Content Placeholder 3" descr="good news.jpg">
            <a:extLst>
              <a:ext uri="{FF2B5EF4-FFF2-40B4-BE49-F238E27FC236}">
                <a16:creationId xmlns:a16="http://schemas.microsoft.com/office/drawing/2014/main" id="{879C1BFF-8E5E-0436-22AC-331B686F376E}"/>
              </a:ext>
            </a:extLst>
          </p:cNvPr>
          <p:cNvPicPr>
            <a:picLocks noGrp="1" noChangeAspect="1"/>
          </p:cNvPicPr>
          <p:nvPr>
            <p:ph sz="half" idx="1"/>
          </p:nvPr>
        </p:nvPicPr>
        <p:blipFill>
          <a:blip r:embed="rId3" cstate="print"/>
          <a:srcRect l="18340" r="15208" b="-1"/>
          <a:stretch>
            <a:fillRect/>
          </a:stretch>
        </p:blipFill>
        <p:spPr>
          <a:xfrm>
            <a:off x="-1" y="1219201"/>
            <a:ext cx="5660447" cy="56387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Slide Number Placeholder 1">
            <a:extLst>
              <a:ext uri="{FF2B5EF4-FFF2-40B4-BE49-F238E27FC236}">
                <a16:creationId xmlns:a16="http://schemas.microsoft.com/office/drawing/2014/main" id="{C9D77625-BFA5-20C4-B600-C97D61E3D683}"/>
              </a:ext>
            </a:extLst>
          </p:cNvPr>
          <p:cNvSpPr>
            <a:spLocks noGrp="1"/>
          </p:cNvSpPr>
          <p:nvPr>
            <p:ph type="sldNum" sz="quarter" idx="12"/>
          </p:nvPr>
        </p:nvSpPr>
        <p:spPr/>
        <p:txBody>
          <a:bodyPr/>
          <a:lstStyle/>
          <a:p>
            <a:fld id="{78CA1821-D7C9-4D48-8D80-2EB6CD79542E}" type="slidenum">
              <a:rPr lang="en-US" smtClean="0"/>
              <a:t>15</a:t>
            </a:fld>
            <a:endParaRPr lang="en-US"/>
          </a:p>
        </p:txBody>
      </p:sp>
    </p:spTree>
    <p:extLst>
      <p:ext uri="{BB962C8B-B14F-4D97-AF65-F5344CB8AC3E}">
        <p14:creationId xmlns:p14="http://schemas.microsoft.com/office/powerpoint/2010/main" val="18876721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7A414-EF21-F52A-9166-C8EDDE69DB47}"/>
              </a:ext>
            </a:extLst>
          </p:cNvPr>
          <p:cNvSpPr>
            <a:spLocks noGrp="1"/>
          </p:cNvSpPr>
          <p:nvPr>
            <p:ph type="title"/>
          </p:nvPr>
        </p:nvSpPr>
        <p:spPr>
          <a:xfrm>
            <a:off x="27858" y="-126123"/>
            <a:ext cx="11325942" cy="1308537"/>
          </a:xfrm>
        </p:spPr>
        <p:txBody>
          <a:bodyPr/>
          <a:lstStyle/>
          <a:p>
            <a:pPr algn="ctr"/>
            <a:r>
              <a:rPr lang="en-US" b="1" dirty="0"/>
              <a:t>Mirror Lake Threats</a:t>
            </a:r>
          </a:p>
        </p:txBody>
      </p:sp>
      <p:pic>
        <p:nvPicPr>
          <p:cNvPr id="4" name="Content Placeholder 3" descr="Invasion of the Spiny Water Fleas | NH LAKES">
            <a:extLst>
              <a:ext uri="{FF2B5EF4-FFF2-40B4-BE49-F238E27FC236}">
                <a16:creationId xmlns:a16="http://schemas.microsoft.com/office/drawing/2014/main" id="{4983314B-1939-168C-6C35-861557EF1FD5}"/>
              </a:ext>
            </a:extLst>
          </p:cNvPr>
          <p:cNvPicPr>
            <a:picLocks noGrp="1" noChangeAspect="1"/>
          </p:cNvPicPr>
          <p:nvPr>
            <p:ph idx="1"/>
          </p:nvPr>
        </p:nvPicPr>
        <p:blipFill>
          <a:blip r:embed="rId3"/>
          <a:stretch>
            <a:fillRect/>
          </a:stretch>
        </p:blipFill>
        <p:spPr>
          <a:xfrm>
            <a:off x="4299408" y="3579017"/>
            <a:ext cx="4214891" cy="3142458"/>
          </a:xfrm>
          <a:prstGeom prst="rect">
            <a:avLst/>
          </a:prstGeom>
        </p:spPr>
      </p:pic>
      <p:pic>
        <p:nvPicPr>
          <p:cNvPr id="5" name="Picture 4" descr="Purple Loosestrife - Lake Scientist">
            <a:extLst>
              <a:ext uri="{FF2B5EF4-FFF2-40B4-BE49-F238E27FC236}">
                <a16:creationId xmlns:a16="http://schemas.microsoft.com/office/drawing/2014/main" id="{074A3457-E77B-A8D9-6068-6B32797050DC}"/>
              </a:ext>
            </a:extLst>
          </p:cNvPr>
          <p:cNvPicPr>
            <a:picLocks noChangeAspect="1"/>
          </p:cNvPicPr>
          <p:nvPr/>
        </p:nvPicPr>
        <p:blipFill>
          <a:blip r:embed="rId4"/>
          <a:stretch>
            <a:fillRect/>
          </a:stretch>
        </p:blipFill>
        <p:spPr>
          <a:xfrm>
            <a:off x="4302455" y="772262"/>
            <a:ext cx="4190879" cy="3019867"/>
          </a:xfrm>
          <a:prstGeom prst="rect">
            <a:avLst/>
          </a:prstGeom>
        </p:spPr>
      </p:pic>
      <p:pic>
        <p:nvPicPr>
          <p:cNvPr id="6" name="Picture 5">
            <a:extLst>
              <a:ext uri="{FF2B5EF4-FFF2-40B4-BE49-F238E27FC236}">
                <a16:creationId xmlns:a16="http://schemas.microsoft.com/office/drawing/2014/main" id="{A90A0ABA-F11D-1B2D-B75D-0DF7B2E2674B}"/>
              </a:ext>
            </a:extLst>
          </p:cNvPr>
          <p:cNvPicPr>
            <a:picLocks noChangeAspect="1"/>
          </p:cNvPicPr>
          <p:nvPr/>
        </p:nvPicPr>
        <p:blipFill>
          <a:blip r:embed="rId5"/>
          <a:stretch>
            <a:fillRect/>
          </a:stretch>
        </p:blipFill>
        <p:spPr>
          <a:xfrm>
            <a:off x="27858" y="794363"/>
            <a:ext cx="4190879" cy="2975664"/>
          </a:xfrm>
          <a:prstGeom prst="rect">
            <a:avLst/>
          </a:prstGeom>
        </p:spPr>
      </p:pic>
      <p:pic>
        <p:nvPicPr>
          <p:cNvPr id="7" name="Picture 6" descr="All About Neonicotinoids and Why We Need to Stop Using Pesticides - East  Hampton Town Trustees">
            <a:extLst>
              <a:ext uri="{FF2B5EF4-FFF2-40B4-BE49-F238E27FC236}">
                <a16:creationId xmlns:a16="http://schemas.microsoft.com/office/drawing/2014/main" id="{26D5E58C-B192-6E3B-D092-D2FE000FC5CB}"/>
              </a:ext>
            </a:extLst>
          </p:cNvPr>
          <p:cNvPicPr>
            <a:picLocks noChangeAspect="1"/>
          </p:cNvPicPr>
          <p:nvPr/>
        </p:nvPicPr>
        <p:blipFill>
          <a:blip r:embed="rId6"/>
          <a:stretch>
            <a:fillRect/>
          </a:stretch>
        </p:blipFill>
        <p:spPr>
          <a:xfrm>
            <a:off x="8514299" y="244333"/>
            <a:ext cx="3524403" cy="3524403"/>
          </a:xfrm>
          <a:prstGeom prst="rect">
            <a:avLst/>
          </a:prstGeom>
        </p:spPr>
      </p:pic>
      <p:sp>
        <p:nvSpPr>
          <p:cNvPr id="3" name="Slide Number Placeholder 2">
            <a:extLst>
              <a:ext uri="{FF2B5EF4-FFF2-40B4-BE49-F238E27FC236}">
                <a16:creationId xmlns:a16="http://schemas.microsoft.com/office/drawing/2014/main" id="{7A2A55FF-D87F-D14D-02DE-C358228D2CF8}"/>
              </a:ext>
            </a:extLst>
          </p:cNvPr>
          <p:cNvSpPr>
            <a:spLocks noGrp="1"/>
          </p:cNvSpPr>
          <p:nvPr>
            <p:ph type="sldNum" sz="quarter" idx="12"/>
          </p:nvPr>
        </p:nvSpPr>
        <p:spPr/>
        <p:txBody>
          <a:bodyPr/>
          <a:lstStyle/>
          <a:p>
            <a:fld id="{78CA1821-D7C9-4D48-8D80-2EB6CD79542E}" type="slidenum">
              <a:rPr lang="en-US" smtClean="0"/>
              <a:t>16</a:t>
            </a:fld>
            <a:endParaRPr lang="en-US"/>
          </a:p>
        </p:txBody>
      </p:sp>
      <p:pic>
        <p:nvPicPr>
          <p:cNvPr id="11" name="Picture 10">
            <a:extLst>
              <a:ext uri="{FF2B5EF4-FFF2-40B4-BE49-F238E27FC236}">
                <a16:creationId xmlns:a16="http://schemas.microsoft.com/office/drawing/2014/main" id="{37F85349-1F48-C936-81ED-287DF109E56C}"/>
              </a:ext>
            </a:extLst>
          </p:cNvPr>
          <p:cNvPicPr>
            <a:picLocks noChangeAspect="1"/>
          </p:cNvPicPr>
          <p:nvPr/>
        </p:nvPicPr>
        <p:blipFill>
          <a:blip r:embed="rId7"/>
          <a:stretch>
            <a:fillRect/>
          </a:stretch>
        </p:blipFill>
        <p:spPr>
          <a:xfrm>
            <a:off x="27858" y="3592311"/>
            <a:ext cx="4190879" cy="3003635"/>
          </a:xfrm>
          <a:prstGeom prst="rect">
            <a:avLst/>
          </a:prstGeom>
        </p:spPr>
      </p:pic>
      <p:pic>
        <p:nvPicPr>
          <p:cNvPr id="12" name="Picture 11">
            <a:extLst>
              <a:ext uri="{FF2B5EF4-FFF2-40B4-BE49-F238E27FC236}">
                <a16:creationId xmlns:a16="http://schemas.microsoft.com/office/drawing/2014/main" id="{83210900-3548-D269-39E9-A084BC4DC17B}"/>
              </a:ext>
            </a:extLst>
          </p:cNvPr>
          <p:cNvPicPr>
            <a:picLocks noChangeAspect="1"/>
          </p:cNvPicPr>
          <p:nvPr/>
        </p:nvPicPr>
        <p:blipFill>
          <a:blip r:embed="rId8"/>
          <a:stretch>
            <a:fillRect/>
          </a:stretch>
        </p:blipFill>
        <p:spPr>
          <a:xfrm>
            <a:off x="8610600" y="3770028"/>
            <a:ext cx="3346989" cy="2951448"/>
          </a:xfrm>
          <a:prstGeom prst="rect">
            <a:avLst/>
          </a:prstGeom>
        </p:spPr>
      </p:pic>
      <p:sp>
        <p:nvSpPr>
          <p:cNvPr id="13" name="TextBox 12">
            <a:extLst>
              <a:ext uri="{FF2B5EF4-FFF2-40B4-BE49-F238E27FC236}">
                <a16:creationId xmlns:a16="http://schemas.microsoft.com/office/drawing/2014/main" id="{D51D2C9E-08E5-74FF-C7F9-3D2632D0AA8D}"/>
              </a:ext>
            </a:extLst>
          </p:cNvPr>
          <p:cNvSpPr txBox="1"/>
          <p:nvPr/>
        </p:nvSpPr>
        <p:spPr>
          <a:xfrm>
            <a:off x="153299" y="1725283"/>
            <a:ext cx="2607156" cy="461665"/>
          </a:xfrm>
          <a:prstGeom prst="rect">
            <a:avLst/>
          </a:prstGeom>
          <a:noFill/>
        </p:spPr>
        <p:txBody>
          <a:bodyPr wrap="square" rtlCol="0">
            <a:spAutoFit/>
          </a:bodyPr>
          <a:lstStyle/>
          <a:p>
            <a:r>
              <a:rPr lang="en-US" sz="2400" dirty="0">
                <a:solidFill>
                  <a:schemeClr val="bg1"/>
                </a:solidFill>
              </a:rPr>
              <a:t>Cyanobacteria</a:t>
            </a:r>
          </a:p>
        </p:txBody>
      </p:sp>
      <p:sp>
        <p:nvSpPr>
          <p:cNvPr id="14" name="TextBox 13">
            <a:extLst>
              <a:ext uri="{FF2B5EF4-FFF2-40B4-BE49-F238E27FC236}">
                <a16:creationId xmlns:a16="http://schemas.microsoft.com/office/drawing/2014/main" id="{D25C5FB5-D7A0-7856-8063-B927D18D61F4}"/>
              </a:ext>
            </a:extLst>
          </p:cNvPr>
          <p:cNvSpPr txBox="1"/>
          <p:nvPr/>
        </p:nvSpPr>
        <p:spPr>
          <a:xfrm>
            <a:off x="4468484" y="1849966"/>
            <a:ext cx="2881222" cy="461665"/>
          </a:xfrm>
          <a:prstGeom prst="rect">
            <a:avLst/>
          </a:prstGeom>
          <a:noFill/>
        </p:spPr>
        <p:txBody>
          <a:bodyPr wrap="square" rtlCol="0">
            <a:spAutoFit/>
          </a:bodyPr>
          <a:lstStyle/>
          <a:p>
            <a:r>
              <a:rPr lang="en-US" sz="2400" dirty="0">
                <a:solidFill>
                  <a:schemeClr val="bg1"/>
                </a:solidFill>
              </a:rPr>
              <a:t>Purple Loosestrife</a:t>
            </a:r>
          </a:p>
        </p:txBody>
      </p:sp>
      <p:sp>
        <p:nvSpPr>
          <p:cNvPr id="15" name="TextBox 14">
            <a:extLst>
              <a:ext uri="{FF2B5EF4-FFF2-40B4-BE49-F238E27FC236}">
                <a16:creationId xmlns:a16="http://schemas.microsoft.com/office/drawing/2014/main" id="{872AFA04-D562-E6D4-C079-DED2536A734C}"/>
              </a:ext>
            </a:extLst>
          </p:cNvPr>
          <p:cNvSpPr txBox="1"/>
          <p:nvPr/>
        </p:nvSpPr>
        <p:spPr>
          <a:xfrm>
            <a:off x="234411" y="4506061"/>
            <a:ext cx="3319672" cy="461665"/>
          </a:xfrm>
          <a:prstGeom prst="rect">
            <a:avLst/>
          </a:prstGeom>
          <a:noFill/>
        </p:spPr>
        <p:txBody>
          <a:bodyPr wrap="square" rtlCol="0">
            <a:spAutoFit/>
          </a:bodyPr>
          <a:lstStyle/>
          <a:p>
            <a:r>
              <a:rPr lang="en-US" sz="2400" dirty="0">
                <a:solidFill>
                  <a:schemeClr val="bg1"/>
                </a:solidFill>
              </a:rPr>
              <a:t>Curley leaf pondweed</a:t>
            </a:r>
          </a:p>
        </p:txBody>
      </p:sp>
      <p:sp>
        <p:nvSpPr>
          <p:cNvPr id="16" name="TextBox 15">
            <a:extLst>
              <a:ext uri="{FF2B5EF4-FFF2-40B4-BE49-F238E27FC236}">
                <a16:creationId xmlns:a16="http://schemas.microsoft.com/office/drawing/2014/main" id="{B7C69890-B773-0B50-B5BE-AEF289660C7E}"/>
              </a:ext>
            </a:extLst>
          </p:cNvPr>
          <p:cNvSpPr txBox="1"/>
          <p:nvPr/>
        </p:nvSpPr>
        <p:spPr>
          <a:xfrm>
            <a:off x="5175849" y="4044395"/>
            <a:ext cx="2770645" cy="461665"/>
          </a:xfrm>
          <a:prstGeom prst="rect">
            <a:avLst/>
          </a:prstGeom>
          <a:noFill/>
        </p:spPr>
        <p:txBody>
          <a:bodyPr wrap="square" rtlCol="0">
            <a:spAutoFit/>
          </a:bodyPr>
          <a:lstStyle/>
          <a:p>
            <a:r>
              <a:rPr lang="en-US" sz="2400" dirty="0">
                <a:solidFill>
                  <a:schemeClr val="bg1"/>
                </a:solidFill>
              </a:rPr>
              <a:t>Spiny water flea</a:t>
            </a:r>
          </a:p>
        </p:txBody>
      </p:sp>
      <p:sp>
        <p:nvSpPr>
          <p:cNvPr id="17" name="TextBox 16">
            <a:extLst>
              <a:ext uri="{FF2B5EF4-FFF2-40B4-BE49-F238E27FC236}">
                <a16:creationId xmlns:a16="http://schemas.microsoft.com/office/drawing/2014/main" id="{12E601B4-876C-EFB1-FBE1-A4F875FC760A}"/>
              </a:ext>
            </a:extLst>
          </p:cNvPr>
          <p:cNvSpPr txBox="1"/>
          <p:nvPr/>
        </p:nvSpPr>
        <p:spPr>
          <a:xfrm>
            <a:off x="9058737" y="3954526"/>
            <a:ext cx="2518914" cy="461665"/>
          </a:xfrm>
          <a:prstGeom prst="rect">
            <a:avLst/>
          </a:prstGeom>
          <a:noFill/>
        </p:spPr>
        <p:txBody>
          <a:bodyPr wrap="square" rtlCol="0">
            <a:spAutoFit/>
          </a:bodyPr>
          <a:lstStyle/>
          <a:p>
            <a:r>
              <a:rPr lang="en-US" sz="2400" dirty="0">
                <a:solidFill>
                  <a:schemeClr val="bg1"/>
                </a:solidFill>
              </a:rPr>
              <a:t>Milfoil</a:t>
            </a:r>
          </a:p>
        </p:txBody>
      </p:sp>
    </p:spTree>
    <p:extLst>
      <p:ext uri="{BB962C8B-B14F-4D97-AF65-F5344CB8AC3E}">
        <p14:creationId xmlns:p14="http://schemas.microsoft.com/office/powerpoint/2010/main" val="3157568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descr="Why Prevention is Key in Safety and ...">
            <a:extLst>
              <a:ext uri="{FF2B5EF4-FFF2-40B4-BE49-F238E27FC236}">
                <a16:creationId xmlns:a16="http://schemas.microsoft.com/office/drawing/2014/main" id="{FDE66564-0265-30E5-BA68-CCAE162FB269}"/>
              </a:ext>
            </a:extLst>
          </p:cNvPr>
          <p:cNvPicPr>
            <a:picLocks noChangeAspect="1"/>
          </p:cNvPicPr>
          <p:nvPr/>
        </p:nvPicPr>
        <p:blipFill>
          <a:blip r:embed="rId2"/>
          <a:stretch>
            <a:fillRect/>
          </a:stretch>
        </p:blipFill>
        <p:spPr>
          <a:xfrm>
            <a:off x="4950843" y="365124"/>
            <a:ext cx="2705100" cy="1685925"/>
          </a:xfrm>
          <a:prstGeom prst="rect">
            <a:avLst/>
          </a:prstGeom>
        </p:spPr>
      </p:pic>
      <p:pic>
        <p:nvPicPr>
          <p:cNvPr id="8" name="Content Placeholder 4" descr="Why Prevention is Key in Safety and ...">
            <a:extLst>
              <a:ext uri="{FF2B5EF4-FFF2-40B4-BE49-F238E27FC236}">
                <a16:creationId xmlns:a16="http://schemas.microsoft.com/office/drawing/2014/main" id="{4379EC1E-E418-979A-F08F-22C586A07FBB}"/>
              </a:ext>
            </a:extLst>
          </p:cNvPr>
          <p:cNvPicPr>
            <a:picLocks noChangeAspect="1"/>
          </p:cNvPicPr>
          <p:nvPr/>
        </p:nvPicPr>
        <p:blipFill>
          <a:blip r:embed="rId2"/>
          <a:stretch>
            <a:fillRect/>
          </a:stretch>
        </p:blipFill>
        <p:spPr>
          <a:xfrm>
            <a:off x="8856093" y="353413"/>
            <a:ext cx="2705100" cy="1685925"/>
          </a:xfrm>
          <a:prstGeom prst="rect">
            <a:avLst/>
          </a:prstGeom>
        </p:spPr>
      </p:pic>
      <p:sp>
        <p:nvSpPr>
          <p:cNvPr id="2" name="Title 1">
            <a:extLst>
              <a:ext uri="{FF2B5EF4-FFF2-40B4-BE49-F238E27FC236}">
                <a16:creationId xmlns:a16="http://schemas.microsoft.com/office/drawing/2014/main" id="{53B84DC5-A2E0-DDAD-3390-4ADA698A3137}"/>
              </a:ext>
            </a:extLst>
          </p:cNvPr>
          <p:cNvSpPr>
            <a:spLocks noGrp="1"/>
          </p:cNvSpPr>
          <p:nvPr>
            <p:ph type="title"/>
          </p:nvPr>
        </p:nvSpPr>
        <p:spPr/>
        <p:txBody>
          <a:bodyPr/>
          <a:lstStyle/>
          <a:p>
            <a:pPr algn="ctr"/>
            <a:r>
              <a:rPr lang="en-US" b="1" dirty="0"/>
              <a:t> </a:t>
            </a:r>
          </a:p>
        </p:txBody>
      </p:sp>
      <p:pic>
        <p:nvPicPr>
          <p:cNvPr id="5" name="Content Placeholder 4" descr="Why Prevention is Key in Safety and ...">
            <a:extLst>
              <a:ext uri="{FF2B5EF4-FFF2-40B4-BE49-F238E27FC236}">
                <a16:creationId xmlns:a16="http://schemas.microsoft.com/office/drawing/2014/main" id="{3F0B0E8F-D11D-0717-2756-23A21A02F39B}"/>
              </a:ext>
            </a:extLst>
          </p:cNvPr>
          <p:cNvPicPr>
            <a:picLocks noGrp="1" noChangeAspect="1"/>
          </p:cNvPicPr>
          <p:nvPr>
            <p:ph idx="1"/>
          </p:nvPr>
        </p:nvPicPr>
        <p:blipFill>
          <a:blip r:embed="rId2"/>
          <a:stretch>
            <a:fillRect/>
          </a:stretch>
        </p:blipFill>
        <p:spPr>
          <a:xfrm>
            <a:off x="1045593" y="365125"/>
            <a:ext cx="2705100" cy="1685925"/>
          </a:xfrm>
          <a:prstGeom prst="rect">
            <a:avLst/>
          </a:prstGeom>
        </p:spPr>
      </p:pic>
      <p:sp>
        <p:nvSpPr>
          <p:cNvPr id="4" name="Slide Number Placeholder 3">
            <a:extLst>
              <a:ext uri="{FF2B5EF4-FFF2-40B4-BE49-F238E27FC236}">
                <a16:creationId xmlns:a16="http://schemas.microsoft.com/office/drawing/2014/main" id="{EC0CC87D-410A-79C9-E424-6D446767DD30}"/>
              </a:ext>
            </a:extLst>
          </p:cNvPr>
          <p:cNvSpPr>
            <a:spLocks noGrp="1"/>
          </p:cNvSpPr>
          <p:nvPr>
            <p:ph type="sldNum" sz="quarter" idx="12"/>
          </p:nvPr>
        </p:nvSpPr>
        <p:spPr/>
        <p:txBody>
          <a:bodyPr/>
          <a:lstStyle/>
          <a:p>
            <a:fld id="{78CA1821-D7C9-4D48-8D80-2EB6CD79542E}" type="slidenum">
              <a:rPr lang="en-US" smtClean="0"/>
              <a:t>17</a:t>
            </a:fld>
            <a:endParaRPr lang="en-US"/>
          </a:p>
        </p:txBody>
      </p:sp>
      <p:pic>
        <p:nvPicPr>
          <p:cNvPr id="6" name="Picture 5" descr="Better than cure? Why we should focus on prevention">
            <a:extLst>
              <a:ext uri="{FF2B5EF4-FFF2-40B4-BE49-F238E27FC236}">
                <a16:creationId xmlns:a16="http://schemas.microsoft.com/office/drawing/2014/main" id="{10508623-2113-49ED-3AE2-106D7A5EFAF8}"/>
              </a:ext>
            </a:extLst>
          </p:cNvPr>
          <p:cNvPicPr>
            <a:picLocks noChangeAspect="1"/>
          </p:cNvPicPr>
          <p:nvPr/>
        </p:nvPicPr>
        <p:blipFill>
          <a:blip r:embed="rId3"/>
          <a:stretch>
            <a:fillRect/>
          </a:stretch>
        </p:blipFill>
        <p:spPr>
          <a:xfrm>
            <a:off x="1521842" y="1690688"/>
            <a:ext cx="9148315" cy="4574158"/>
          </a:xfrm>
          <a:prstGeom prst="rect">
            <a:avLst/>
          </a:prstGeom>
        </p:spPr>
      </p:pic>
    </p:spTree>
    <p:extLst>
      <p:ext uri="{BB962C8B-B14F-4D97-AF65-F5344CB8AC3E}">
        <p14:creationId xmlns:p14="http://schemas.microsoft.com/office/powerpoint/2010/main" val="397346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85ABA-5DA6-943F-1B3C-AF90BC60D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CDC27-C979-B11F-FD2E-DAFACCE09643}"/>
              </a:ext>
            </a:extLst>
          </p:cNvPr>
          <p:cNvSpPr>
            <a:spLocks noGrp="1"/>
          </p:cNvSpPr>
          <p:nvPr>
            <p:ph type="title"/>
          </p:nvPr>
        </p:nvSpPr>
        <p:spPr>
          <a:xfrm>
            <a:off x="6803409" y="157655"/>
            <a:ext cx="4156512" cy="1694670"/>
          </a:xfrm>
        </p:spPr>
        <p:txBody>
          <a:bodyPr anchor="ctr">
            <a:normAutofit/>
          </a:bodyPr>
          <a:lstStyle/>
          <a:p>
            <a:pPr algn="ctr"/>
            <a:r>
              <a:rPr lang="en-US" b="1" dirty="0"/>
              <a:t>Lake Hosts </a:t>
            </a:r>
          </a:p>
        </p:txBody>
      </p:sp>
      <p:pic>
        <p:nvPicPr>
          <p:cNvPr id="4" name="Content Placeholder 3">
            <a:extLst>
              <a:ext uri="{FF2B5EF4-FFF2-40B4-BE49-F238E27FC236}">
                <a16:creationId xmlns:a16="http://schemas.microsoft.com/office/drawing/2014/main" id="{83302A31-0E82-C4DB-316E-3DDBA46F2D25}"/>
              </a:ext>
            </a:extLst>
          </p:cNvPr>
          <p:cNvPicPr>
            <a:picLocks noChangeAspect="1"/>
          </p:cNvPicPr>
          <p:nvPr/>
        </p:nvPicPr>
        <p:blipFill>
          <a:blip r:embed="rId2">
            <a:extLst>
              <a:ext uri="{28A0092B-C50C-407E-A947-70E740481C1C}">
                <a14:useLocalDpi xmlns:a14="http://schemas.microsoft.com/office/drawing/2010/main" val="0"/>
              </a:ext>
            </a:extLst>
          </a:blip>
          <a:srcRect l="5347" r="10277"/>
          <a:stretch>
            <a:fillRect/>
          </a:stretch>
        </p:blipFill>
        <p:spPr>
          <a:xfrm rot="5400000">
            <a:off x="-381001" y="380998"/>
            <a:ext cx="6858002" cy="6096001"/>
          </a:xfrm>
          <a:prstGeom prst="rect">
            <a:avLst/>
          </a:prstGeom>
        </p:spPr>
      </p:pic>
      <p:sp>
        <p:nvSpPr>
          <p:cNvPr id="3" name="Content Placeholder 2">
            <a:extLst>
              <a:ext uri="{FF2B5EF4-FFF2-40B4-BE49-F238E27FC236}">
                <a16:creationId xmlns:a16="http://schemas.microsoft.com/office/drawing/2014/main" id="{27EA69F6-12BA-19AA-5CF8-EC1B9E623E37}"/>
              </a:ext>
            </a:extLst>
          </p:cNvPr>
          <p:cNvSpPr>
            <a:spLocks noGrp="1"/>
          </p:cNvSpPr>
          <p:nvPr>
            <p:ph idx="1"/>
          </p:nvPr>
        </p:nvSpPr>
        <p:spPr>
          <a:xfrm>
            <a:off x="6096000" y="1852325"/>
            <a:ext cx="6232634" cy="4387755"/>
          </a:xfrm>
        </p:spPr>
        <p:txBody>
          <a:bodyPr anchor="ctr">
            <a:normAutofit/>
          </a:bodyPr>
          <a:lstStyle/>
          <a:p>
            <a:pPr marL="0" indent="0">
              <a:buNone/>
            </a:pPr>
            <a:r>
              <a:rPr lang="en-US" sz="3200" b="1" dirty="0"/>
              <a:t>Phil Cassidy  </a:t>
            </a:r>
            <a:r>
              <a:rPr lang="en-US" sz="3200" dirty="0"/>
              <a:t>(paid Lake Host)</a:t>
            </a:r>
          </a:p>
          <a:p>
            <a:pPr marL="0" indent="0">
              <a:buNone/>
            </a:pPr>
            <a:r>
              <a:rPr lang="en-US" sz="3200" b="1" dirty="0"/>
              <a:t>Denise Ferriman </a:t>
            </a:r>
            <a:r>
              <a:rPr lang="en-US" sz="3200" dirty="0"/>
              <a:t>(paid Lake Host)</a:t>
            </a:r>
          </a:p>
          <a:p>
            <a:pPr marL="0" indent="0">
              <a:buNone/>
            </a:pPr>
            <a:r>
              <a:rPr lang="en-US" sz="3200" b="1" dirty="0"/>
              <a:t>Janet </a:t>
            </a:r>
            <a:r>
              <a:rPr lang="en-US" sz="3200" b="1"/>
              <a:t>Dephoure</a:t>
            </a:r>
            <a:r>
              <a:rPr lang="en-US" sz="3200" b="1" dirty="0"/>
              <a:t> </a:t>
            </a:r>
            <a:r>
              <a:rPr lang="en-US" sz="3200" dirty="0"/>
              <a:t>(paid Lake Host) </a:t>
            </a:r>
          </a:p>
          <a:p>
            <a:pPr marL="0" indent="0">
              <a:buNone/>
            </a:pPr>
            <a:r>
              <a:rPr lang="en-US" sz="3200" b="1" dirty="0"/>
              <a:t>Larry Gil </a:t>
            </a:r>
            <a:r>
              <a:rPr lang="en-US" sz="3200" dirty="0"/>
              <a:t>Chair (volunteer)</a:t>
            </a:r>
          </a:p>
          <a:p>
            <a:pPr marL="0" indent="0">
              <a:buNone/>
            </a:pPr>
            <a:r>
              <a:rPr lang="en-US" sz="3200" b="1" dirty="0"/>
              <a:t>Alan Hardiman </a:t>
            </a:r>
            <a:r>
              <a:rPr lang="en-US" sz="3200" dirty="0"/>
              <a:t>(volunteer)</a:t>
            </a:r>
          </a:p>
          <a:p>
            <a:pPr marL="0" lvl="0" indent="0">
              <a:buNone/>
            </a:pPr>
            <a:endParaRPr lang="en-US" sz="2400" dirty="0"/>
          </a:p>
          <a:p>
            <a:pPr marL="0" marR="0" lvl="0" indent="0">
              <a:spcAft>
                <a:spcPts val="800"/>
              </a:spcAft>
              <a:buNone/>
              <a:tabLst>
                <a:tab pos="457200" algn="l"/>
              </a:tabLst>
            </a:pPr>
            <a:endParaRPr lang="en-US" sz="20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2000" dirty="0"/>
          </a:p>
        </p:txBody>
      </p:sp>
      <p:sp>
        <p:nvSpPr>
          <p:cNvPr id="5" name="Slide Number Placeholder 4">
            <a:extLst>
              <a:ext uri="{FF2B5EF4-FFF2-40B4-BE49-F238E27FC236}">
                <a16:creationId xmlns:a16="http://schemas.microsoft.com/office/drawing/2014/main" id="{2A4120E1-1B85-5D55-0704-31B1D87CCCED}"/>
              </a:ext>
            </a:extLst>
          </p:cNvPr>
          <p:cNvSpPr>
            <a:spLocks noGrp="1"/>
          </p:cNvSpPr>
          <p:nvPr>
            <p:ph type="sldNum" sz="quarter" idx="12"/>
          </p:nvPr>
        </p:nvSpPr>
        <p:spPr/>
        <p:txBody>
          <a:bodyPr/>
          <a:lstStyle/>
          <a:p>
            <a:fld id="{78CA1821-D7C9-4D48-8D80-2EB6CD79542E}" type="slidenum">
              <a:rPr lang="en-US" smtClean="0"/>
              <a:t>18</a:t>
            </a:fld>
            <a:endParaRPr lang="en-US"/>
          </a:p>
        </p:txBody>
      </p:sp>
    </p:spTree>
    <p:extLst>
      <p:ext uri="{BB962C8B-B14F-4D97-AF65-F5344CB8AC3E}">
        <p14:creationId xmlns:p14="http://schemas.microsoft.com/office/powerpoint/2010/main" val="3192591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4E643-D230-CF58-C01F-73933207788E}"/>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b="1"/>
              <a:t>Aquatic Plant Monitoring</a:t>
            </a:r>
            <a:br>
              <a:rPr lang="en-US" sz="4200" b="1"/>
            </a:br>
            <a:r>
              <a:rPr lang="en-US" sz="4200" b="1"/>
              <a:t>“Weed Watchers</a:t>
            </a:r>
            <a:r>
              <a:rPr lang="en-US" sz="4200"/>
              <a:t>”</a:t>
            </a:r>
          </a:p>
        </p:txBody>
      </p:sp>
      <p:sp>
        <p:nvSpPr>
          <p:cNvPr id="3" name="Content Placeholder 2">
            <a:extLst>
              <a:ext uri="{FF2B5EF4-FFF2-40B4-BE49-F238E27FC236}">
                <a16:creationId xmlns:a16="http://schemas.microsoft.com/office/drawing/2014/main" id="{ED81354F-5C28-0690-1F62-40EC7BFBD932}"/>
              </a:ext>
            </a:extLst>
          </p:cNvPr>
          <p:cNvSpPr>
            <a:spLocks noGrp="1"/>
          </p:cNvSpPr>
          <p:nvPr>
            <p:ph sz="half" idx="1"/>
          </p:nvPr>
        </p:nvSpPr>
        <p:spPr>
          <a:xfrm>
            <a:off x="640080" y="2872899"/>
            <a:ext cx="4243589" cy="3722418"/>
          </a:xfrm>
        </p:spPr>
        <p:txBody>
          <a:bodyPr vert="horz" lIns="91440" tIns="45720" rIns="91440" bIns="45720" rtlCol="0">
            <a:normAutofit/>
          </a:bodyPr>
          <a:lstStyle/>
          <a:p>
            <a:pPr lvl="0"/>
            <a:r>
              <a:rPr lang="en-US" dirty="0"/>
              <a:t>Tom Bissett</a:t>
            </a:r>
          </a:p>
          <a:p>
            <a:pPr lvl="0"/>
            <a:r>
              <a:rPr lang="en-US" dirty="0"/>
              <a:t>Alan Hardiman</a:t>
            </a:r>
          </a:p>
          <a:p>
            <a:pPr lvl="0"/>
            <a:r>
              <a:rPr lang="en-US" dirty="0"/>
              <a:t>Kip Lachner  </a:t>
            </a:r>
          </a:p>
          <a:p>
            <a:pPr lvl="0"/>
            <a:r>
              <a:rPr lang="en-US" dirty="0"/>
              <a:t>Norma Milne, Chair</a:t>
            </a:r>
          </a:p>
          <a:p>
            <a:pPr lvl="0"/>
            <a:r>
              <a:rPr lang="en-US" dirty="0"/>
              <a:t>Glenda Philbin</a:t>
            </a:r>
          </a:p>
          <a:p>
            <a:pPr lvl="0"/>
            <a:r>
              <a:rPr lang="en-US" dirty="0"/>
              <a:t>Tiina Urv</a:t>
            </a:r>
          </a:p>
          <a:p>
            <a:pPr lvl="0"/>
            <a:r>
              <a:rPr lang="en-US" dirty="0"/>
              <a:t>Sharon Koning </a:t>
            </a:r>
          </a:p>
          <a:p>
            <a:endParaRPr lang="en-US" sz="2200" dirty="0"/>
          </a:p>
        </p:txBody>
      </p:sp>
      <p:pic>
        <p:nvPicPr>
          <p:cNvPr id="1026" name="Picture 2" descr="Water Milfoil Control">
            <a:extLst>
              <a:ext uri="{FF2B5EF4-FFF2-40B4-BE49-F238E27FC236}">
                <a16:creationId xmlns:a16="http://schemas.microsoft.com/office/drawing/2014/main" id="{D3053419-EEE6-D3E2-FC98-D128868BE4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0411" r="19438"/>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9E76089-B8A4-EA86-ACD6-2F23D0C6C46B}"/>
              </a:ext>
            </a:extLst>
          </p:cNvPr>
          <p:cNvSpPr>
            <a:spLocks noGrp="1"/>
          </p:cNvSpPr>
          <p:nvPr>
            <p:ph type="sldNum" sz="quarter" idx="12"/>
          </p:nvPr>
        </p:nvSpPr>
        <p:spPr/>
        <p:txBody>
          <a:bodyPr/>
          <a:lstStyle/>
          <a:p>
            <a:fld id="{78CA1821-D7C9-4D48-8D80-2EB6CD79542E}" type="slidenum">
              <a:rPr lang="en-US" smtClean="0"/>
              <a:t>19</a:t>
            </a:fld>
            <a:endParaRPr lang="en-US"/>
          </a:p>
        </p:txBody>
      </p:sp>
    </p:spTree>
    <p:extLst>
      <p:ext uri="{BB962C8B-B14F-4D97-AF65-F5344CB8AC3E}">
        <p14:creationId xmlns:p14="http://schemas.microsoft.com/office/powerpoint/2010/main" val="1693471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1CD1-2A22-522B-1C91-7C369C2EC933}"/>
              </a:ext>
            </a:extLst>
          </p:cNvPr>
          <p:cNvSpPr>
            <a:spLocks noGrp="1"/>
          </p:cNvSpPr>
          <p:nvPr>
            <p:ph type="title"/>
          </p:nvPr>
        </p:nvSpPr>
        <p:spPr>
          <a:xfrm>
            <a:off x="7320466" y="150125"/>
            <a:ext cx="4140014" cy="764276"/>
          </a:xfrm>
        </p:spPr>
        <p:txBody>
          <a:bodyPr>
            <a:noAutofit/>
          </a:bodyPr>
          <a:lstStyle/>
          <a:p>
            <a:r>
              <a:rPr lang="en-US" dirty="0"/>
              <a:t>     </a:t>
            </a:r>
            <a:r>
              <a:rPr lang="en-US" b="1" dirty="0"/>
              <a:t>AGENDA</a:t>
            </a:r>
          </a:p>
        </p:txBody>
      </p:sp>
      <p:pic>
        <p:nvPicPr>
          <p:cNvPr id="5" name="Picture 4">
            <a:extLst>
              <a:ext uri="{FF2B5EF4-FFF2-40B4-BE49-F238E27FC236}">
                <a16:creationId xmlns:a16="http://schemas.microsoft.com/office/drawing/2014/main" id="{0CB969FD-2381-0633-33D6-4B71199996D4}"/>
              </a:ext>
            </a:extLst>
          </p:cNvPr>
          <p:cNvPicPr>
            <a:picLocks noChangeAspect="1"/>
          </p:cNvPicPr>
          <p:nvPr/>
        </p:nvPicPr>
        <p:blipFill>
          <a:blip r:embed="rId3">
            <a:extLst>
              <a:ext uri="{28A0092B-C50C-407E-A947-70E740481C1C}">
                <a14:useLocalDpi xmlns:a14="http://schemas.microsoft.com/office/drawing/2010/main" val="0"/>
              </a:ext>
            </a:extLst>
          </a:blip>
          <a:srcRect t="8235" b="8235"/>
          <a:stretch/>
        </p:blipFill>
        <p:spPr>
          <a:xfrm>
            <a:off x="-144359"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3B72D177-8493-EE42-90A1-E07A3C3DEAEA}"/>
              </a:ext>
            </a:extLst>
          </p:cNvPr>
          <p:cNvSpPr>
            <a:spLocks noGrp="1"/>
          </p:cNvSpPr>
          <p:nvPr>
            <p:ph idx="1"/>
          </p:nvPr>
        </p:nvSpPr>
        <p:spPr>
          <a:xfrm>
            <a:off x="6593305" y="914401"/>
            <a:ext cx="5598696" cy="6155871"/>
          </a:xfrm>
        </p:spPr>
        <p:txBody>
          <a:bodyPr>
            <a:normAutofit lnSpcReduction="10000"/>
          </a:bodyPr>
          <a:lstStyle/>
          <a:p>
            <a:pPr marL="571500" indent="-571500">
              <a:lnSpc>
                <a:spcPct val="11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Opening &amp; Business</a:t>
            </a:r>
          </a:p>
          <a:p>
            <a:pPr marL="457200" lvl="1" indent="0">
              <a:lnSpc>
                <a:spcPct val="110000"/>
              </a:lnSpc>
              <a:buNone/>
            </a:pP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dirty="0">
                <a:latin typeface="Calibri" panose="020F0502020204030204" pitchFamily="34" charset="0"/>
                <a:ea typeface="Calibri" panose="020F0502020204030204" pitchFamily="34" charset="0"/>
                <a:cs typeface="Calibri" panose="020F0502020204030204" pitchFamily="34" charset="0"/>
              </a:rPr>
              <a:t>Awards, budget, nominations</a:t>
            </a:r>
          </a:p>
          <a:p>
            <a:pPr marL="571500" indent="-571500">
              <a:lnSpc>
                <a:spcPct val="11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Legislation &amp; Good News</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 Challenges &amp; Responses</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Fighting Mosquitoes</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Watershed Management </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Safe Swimming</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Path Forward</a:t>
            </a:r>
          </a:p>
          <a:p>
            <a:pPr marL="571500" indent="-571500">
              <a:lnSpc>
                <a:spcPct val="150000"/>
              </a:lnSpc>
              <a:buFont typeface="+mj-lt"/>
              <a:buAutoNum type="romanUcPeriod"/>
            </a:pPr>
            <a:r>
              <a:rPr lang="en-US" b="1" dirty="0">
                <a:latin typeface="Calibri" panose="020F0502020204030204" pitchFamily="34" charset="0"/>
                <a:ea typeface="Calibri" panose="020F0502020204030204" pitchFamily="34" charset="0"/>
                <a:cs typeface="Calibri" panose="020F0502020204030204" pitchFamily="34" charset="0"/>
              </a:rPr>
              <a:t>Old Fashioned Picnic</a:t>
            </a:r>
          </a:p>
          <a:p>
            <a:pPr marL="571500" indent="-571500">
              <a:buFont typeface="+mj-lt"/>
              <a:buAutoNum type="romanUcPeriod"/>
            </a:pPr>
            <a:endParaRPr lang="en-US" b="1" dirty="0">
              <a:latin typeface="Calibri" panose="020F0502020204030204" pitchFamily="34" charset="0"/>
              <a:ea typeface="Calibri" panose="020F0502020204030204" pitchFamily="34" charset="0"/>
              <a:cs typeface="Calibri" panose="020F0502020204030204" pitchFamily="34" charset="0"/>
            </a:endParaRPr>
          </a:p>
          <a:p>
            <a:pPr marL="571500" indent="-571500">
              <a:buFont typeface="+mj-lt"/>
              <a:buAutoNum type="romanUcPeriod"/>
            </a:pPr>
            <a:endParaRPr lang="en-US" sz="3200" b="1" dirty="0">
              <a:latin typeface="Calibri" panose="020F0502020204030204" pitchFamily="34" charset="0"/>
              <a:ea typeface="Calibri" panose="020F0502020204030204" pitchFamily="34" charset="0"/>
              <a:cs typeface="Calibri" panose="020F0502020204030204" pitchFamily="34" charset="0"/>
            </a:endParaRPr>
          </a:p>
          <a:p>
            <a:pPr marL="571500" indent="-571500">
              <a:buFont typeface="+mj-lt"/>
              <a:buAutoNum type="romanUcPeriod"/>
            </a:pPr>
            <a:endParaRPr lang="en-US" sz="3200" b="1" dirty="0">
              <a:latin typeface="Calibri" panose="020F0502020204030204" pitchFamily="34" charset="0"/>
              <a:ea typeface="Calibri" panose="020F0502020204030204" pitchFamily="34" charset="0"/>
              <a:cs typeface="Calibri" panose="020F0502020204030204" pitchFamily="34" charset="0"/>
            </a:endParaRPr>
          </a:p>
          <a:p>
            <a:pPr marL="571500" indent="-571500">
              <a:buFont typeface="+mj-lt"/>
              <a:buAutoNum type="romanUcPeriod"/>
            </a:pPr>
            <a:endParaRPr lang="en-US" sz="32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000" dirty="0"/>
          </a:p>
          <a:p>
            <a:endParaRPr lang="en-US" sz="2000" dirty="0"/>
          </a:p>
        </p:txBody>
      </p:sp>
      <p:sp>
        <p:nvSpPr>
          <p:cNvPr id="4" name="Slide Number Placeholder 3">
            <a:extLst>
              <a:ext uri="{FF2B5EF4-FFF2-40B4-BE49-F238E27FC236}">
                <a16:creationId xmlns:a16="http://schemas.microsoft.com/office/drawing/2014/main" id="{0DED57EB-3313-4611-F340-1A09F78DF3EE}"/>
              </a:ext>
            </a:extLst>
          </p:cNvPr>
          <p:cNvSpPr>
            <a:spLocks noGrp="1"/>
          </p:cNvSpPr>
          <p:nvPr>
            <p:ph type="sldNum" sz="quarter" idx="12"/>
          </p:nvPr>
        </p:nvSpPr>
        <p:spPr/>
        <p:txBody>
          <a:bodyPr/>
          <a:lstStyle/>
          <a:p>
            <a:fld id="{78CA1821-D7C9-4D48-8D80-2EB6CD79542E}" type="slidenum">
              <a:rPr lang="en-US" smtClean="0"/>
              <a:t>2</a:t>
            </a:fld>
            <a:endParaRPr lang="en-US" dirty="0"/>
          </a:p>
        </p:txBody>
      </p:sp>
    </p:spTree>
    <p:extLst>
      <p:ext uri="{BB962C8B-B14F-4D97-AF65-F5344CB8AC3E}">
        <p14:creationId xmlns:p14="http://schemas.microsoft.com/office/powerpoint/2010/main" val="2608136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8E33D-6D13-370B-8C3C-10EF3438ABA9}"/>
              </a:ext>
            </a:extLst>
          </p:cNvPr>
          <p:cNvSpPr>
            <a:spLocks noGrp="1"/>
          </p:cNvSpPr>
          <p:nvPr>
            <p:ph type="title"/>
          </p:nvPr>
        </p:nvSpPr>
        <p:spPr/>
        <p:txBody>
          <a:bodyPr/>
          <a:lstStyle/>
          <a:p>
            <a:pPr algn="ctr"/>
            <a:r>
              <a:rPr lang="en-US" b="1" dirty="0"/>
              <a:t>New Hampshire Climate Change</a:t>
            </a:r>
          </a:p>
        </p:txBody>
      </p:sp>
      <p:sp>
        <p:nvSpPr>
          <p:cNvPr id="3" name="Content Placeholder 2">
            <a:extLst>
              <a:ext uri="{FF2B5EF4-FFF2-40B4-BE49-F238E27FC236}">
                <a16:creationId xmlns:a16="http://schemas.microsoft.com/office/drawing/2014/main" id="{E53244F6-C940-CADE-4504-B52666D13313}"/>
              </a:ext>
            </a:extLst>
          </p:cNvPr>
          <p:cNvSpPr>
            <a:spLocks noGrp="1"/>
          </p:cNvSpPr>
          <p:nvPr>
            <p:ph sz="half" idx="1"/>
          </p:nvPr>
        </p:nvSpPr>
        <p:spPr>
          <a:xfrm>
            <a:off x="431321" y="1690688"/>
            <a:ext cx="5588479" cy="5030787"/>
          </a:xfrm>
        </p:spPr>
        <p:txBody>
          <a:bodyPr>
            <a:normAutofit/>
          </a:bodyPr>
          <a:lstStyle/>
          <a:p>
            <a:r>
              <a:rPr lang="en-US" dirty="0"/>
              <a:t>2024 warmest NH on record </a:t>
            </a:r>
          </a:p>
          <a:p>
            <a:r>
              <a:rPr lang="en-US" b="1" dirty="0"/>
              <a:t>Lakes warming </a:t>
            </a:r>
            <a:r>
              <a:rPr lang="en-US" dirty="0"/>
              <a:t>(vs air &amp; ocean)</a:t>
            </a:r>
          </a:p>
          <a:p>
            <a:r>
              <a:rPr lang="en-US" b="1" dirty="0"/>
              <a:t>Ice cover </a:t>
            </a:r>
            <a:r>
              <a:rPr lang="en-US" dirty="0"/>
              <a:t>(3 months vs 4) </a:t>
            </a:r>
          </a:p>
          <a:p>
            <a:r>
              <a:rPr lang="en-US" dirty="0"/>
              <a:t>2023 1.5 months ice cover</a:t>
            </a:r>
          </a:p>
          <a:p>
            <a:r>
              <a:rPr lang="en-US" b="1" dirty="0"/>
              <a:t>Weather events </a:t>
            </a:r>
            <a:r>
              <a:rPr lang="en-US" dirty="0"/>
              <a:t>(4” &amp; 5” )</a:t>
            </a:r>
          </a:p>
          <a:p>
            <a:r>
              <a:rPr lang="en-US" b="1" dirty="0"/>
              <a:t>Droughts</a:t>
            </a:r>
          </a:p>
          <a:p>
            <a:r>
              <a:rPr lang="en-US" dirty="0"/>
              <a:t>Organic matter after storms</a:t>
            </a:r>
          </a:p>
          <a:p>
            <a:r>
              <a:rPr lang="en-US" b="1" dirty="0"/>
              <a:t>“P”</a:t>
            </a:r>
            <a:r>
              <a:rPr lang="en-US" dirty="0"/>
              <a:t> 3x-9x greater after storms</a:t>
            </a:r>
          </a:p>
          <a:p>
            <a:r>
              <a:rPr lang="en-US" b="1" dirty="0"/>
              <a:t>Mosquitos increasing</a:t>
            </a:r>
          </a:p>
        </p:txBody>
      </p:sp>
      <p:pic>
        <p:nvPicPr>
          <p:cNvPr id="5" name="Content Placeholder 4" descr="a small child with a fur hat holds a fishing rod on a frozen lake">
            <a:extLst>
              <a:ext uri="{FF2B5EF4-FFF2-40B4-BE49-F238E27FC236}">
                <a16:creationId xmlns:a16="http://schemas.microsoft.com/office/drawing/2014/main" id="{82DFD2F8-D32A-A7D3-3EBF-1CAB7E6B693D}"/>
              </a:ext>
            </a:extLst>
          </p:cNvPr>
          <p:cNvPicPr>
            <a:picLocks noGrp="1" noChangeAspect="1"/>
          </p:cNvPicPr>
          <p:nvPr>
            <p:ph sz="half" idx="2"/>
          </p:nvPr>
        </p:nvPicPr>
        <p:blipFill>
          <a:blip r:embed="rId3"/>
          <a:stretch>
            <a:fillRect/>
          </a:stretch>
        </p:blipFill>
        <p:spPr>
          <a:xfrm>
            <a:off x="6203388" y="1639022"/>
            <a:ext cx="5710415" cy="4853853"/>
          </a:xfrm>
          <a:prstGeom prst="rect">
            <a:avLst/>
          </a:prstGeom>
        </p:spPr>
      </p:pic>
      <p:sp>
        <p:nvSpPr>
          <p:cNvPr id="4" name="Slide Number Placeholder 3">
            <a:extLst>
              <a:ext uri="{FF2B5EF4-FFF2-40B4-BE49-F238E27FC236}">
                <a16:creationId xmlns:a16="http://schemas.microsoft.com/office/drawing/2014/main" id="{26E3DC42-704E-234E-7461-F959D68038F6}"/>
              </a:ext>
            </a:extLst>
          </p:cNvPr>
          <p:cNvSpPr>
            <a:spLocks noGrp="1"/>
          </p:cNvSpPr>
          <p:nvPr>
            <p:ph type="sldNum" sz="quarter" idx="12"/>
          </p:nvPr>
        </p:nvSpPr>
        <p:spPr/>
        <p:txBody>
          <a:bodyPr/>
          <a:lstStyle/>
          <a:p>
            <a:fld id="{78CA1821-D7C9-4D48-8D80-2EB6CD79542E}" type="slidenum">
              <a:rPr lang="en-US" smtClean="0"/>
              <a:t>20</a:t>
            </a:fld>
            <a:endParaRPr lang="en-US"/>
          </a:p>
        </p:txBody>
      </p:sp>
    </p:spTree>
    <p:extLst>
      <p:ext uri="{BB962C8B-B14F-4D97-AF65-F5344CB8AC3E}">
        <p14:creationId xmlns:p14="http://schemas.microsoft.com/office/powerpoint/2010/main" val="2543432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95028-A778-DEB4-005D-7726A921AF6B}"/>
              </a:ext>
            </a:extLst>
          </p:cNvPr>
          <p:cNvSpPr>
            <a:spLocks noGrp="1"/>
          </p:cNvSpPr>
          <p:nvPr>
            <p:ph type="title"/>
          </p:nvPr>
        </p:nvSpPr>
        <p:spPr>
          <a:xfrm>
            <a:off x="838200" y="124691"/>
            <a:ext cx="10515600" cy="1565997"/>
          </a:xfrm>
        </p:spPr>
        <p:txBody>
          <a:bodyPr>
            <a:normAutofit fontScale="90000"/>
          </a:bodyPr>
          <a:lstStyle/>
          <a:p>
            <a:pPr algn="ctr"/>
            <a:r>
              <a:rPr lang="en-US" sz="4900" b="1" dirty="0"/>
              <a:t> Neonicotinoids</a:t>
            </a:r>
            <a:br>
              <a:rPr lang="en-US" dirty="0"/>
            </a:br>
            <a:br>
              <a:rPr lang="en-US" dirty="0"/>
            </a:br>
            <a:endParaRPr lang="en-US" dirty="0"/>
          </a:p>
        </p:txBody>
      </p:sp>
      <p:sp>
        <p:nvSpPr>
          <p:cNvPr id="3" name="Content Placeholder 2">
            <a:extLst>
              <a:ext uri="{FF2B5EF4-FFF2-40B4-BE49-F238E27FC236}">
                <a16:creationId xmlns:a16="http://schemas.microsoft.com/office/drawing/2014/main" id="{4CA22BBA-CB7D-81EA-C316-8B713E77285F}"/>
              </a:ext>
            </a:extLst>
          </p:cNvPr>
          <p:cNvSpPr>
            <a:spLocks noGrp="1"/>
          </p:cNvSpPr>
          <p:nvPr>
            <p:ph sz="half" idx="1"/>
          </p:nvPr>
        </p:nvSpPr>
        <p:spPr/>
        <p:txBody>
          <a:bodyPr/>
          <a:lstStyle/>
          <a:p>
            <a:endParaRPr lang="en-US"/>
          </a:p>
        </p:txBody>
      </p:sp>
      <p:pic>
        <p:nvPicPr>
          <p:cNvPr id="6" name="Content Placeholder 5">
            <a:extLst>
              <a:ext uri="{FF2B5EF4-FFF2-40B4-BE49-F238E27FC236}">
                <a16:creationId xmlns:a16="http://schemas.microsoft.com/office/drawing/2014/main" id="{1349225F-7AE9-F643-5279-9A1782B72699}"/>
              </a:ext>
            </a:extLst>
          </p:cNvPr>
          <p:cNvPicPr>
            <a:picLocks noGrp="1" noChangeAspect="1"/>
          </p:cNvPicPr>
          <p:nvPr>
            <p:ph sz="half" idx="2"/>
          </p:nvPr>
        </p:nvPicPr>
        <p:blipFill>
          <a:blip r:embed="rId2"/>
          <a:stretch>
            <a:fillRect/>
          </a:stretch>
        </p:blipFill>
        <p:spPr>
          <a:xfrm>
            <a:off x="1619251" y="662708"/>
            <a:ext cx="9105901" cy="6070601"/>
          </a:xfrm>
          <a:prstGeom prst="rect">
            <a:avLst/>
          </a:prstGeom>
        </p:spPr>
      </p:pic>
      <p:sp>
        <p:nvSpPr>
          <p:cNvPr id="4" name="Slide Number Placeholder 3">
            <a:extLst>
              <a:ext uri="{FF2B5EF4-FFF2-40B4-BE49-F238E27FC236}">
                <a16:creationId xmlns:a16="http://schemas.microsoft.com/office/drawing/2014/main" id="{52A07DA4-C9EE-A2B2-3E95-0B14E1D43BD8}"/>
              </a:ext>
            </a:extLst>
          </p:cNvPr>
          <p:cNvSpPr>
            <a:spLocks noGrp="1"/>
          </p:cNvSpPr>
          <p:nvPr>
            <p:ph type="sldNum" sz="quarter" idx="12"/>
          </p:nvPr>
        </p:nvSpPr>
        <p:spPr/>
        <p:txBody>
          <a:bodyPr/>
          <a:lstStyle/>
          <a:p>
            <a:fld id="{78CA1821-D7C9-4D48-8D80-2EB6CD79542E}" type="slidenum">
              <a:rPr lang="en-US" smtClean="0"/>
              <a:t>21</a:t>
            </a:fld>
            <a:endParaRPr lang="en-US"/>
          </a:p>
        </p:txBody>
      </p:sp>
    </p:spTree>
    <p:extLst>
      <p:ext uri="{BB962C8B-B14F-4D97-AF65-F5344CB8AC3E}">
        <p14:creationId xmlns:p14="http://schemas.microsoft.com/office/powerpoint/2010/main" val="1413696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45AFD-020D-B1DA-B3E8-A74465E7BF1B}"/>
              </a:ext>
            </a:extLst>
          </p:cNvPr>
          <p:cNvSpPr>
            <a:spLocks noGrp="1"/>
          </p:cNvSpPr>
          <p:nvPr>
            <p:ph type="title"/>
          </p:nvPr>
        </p:nvSpPr>
        <p:spPr/>
        <p:txBody>
          <a:bodyPr/>
          <a:lstStyle/>
          <a:p>
            <a:pPr algn="ctr"/>
            <a:r>
              <a:rPr lang="en-US" b="1"/>
              <a:t>DJ Septic 10%</a:t>
            </a:r>
            <a:endParaRPr lang="en-US" b="1" dirty="0"/>
          </a:p>
        </p:txBody>
      </p:sp>
      <p:pic>
        <p:nvPicPr>
          <p:cNvPr id="6" name="Content Placeholder 5" descr="No photo description available.">
            <a:extLst>
              <a:ext uri="{FF2B5EF4-FFF2-40B4-BE49-F238E27FC236}">
                <a16:creationId xmlns:a16="http://schemas.microsoft.com/office/drawing/2014/main" id="{D481753C-58DA-3A5E-E370-B7E265BD4036}"/>
              </a:ext>
            </a:extLst>
          </p:cNvPr>
          <p:cNvPicPr>
            <a:picLocks noGrp="1" noChangeAspect="1"/>
          </p:cNvPicPr>
          <p:nvPr>
            <p:ph idx="1"/>
          </p:nvPr>
        </p:nvPicPr>
        <p:blipFill>
          <a:blip r:embed="rId2"/>
          <a:stretch>
            <a:fillRect/>
          </a:stretch>
        </p:blipFill>
        <p:spPr>
          <a:xfrm>
            <a:off x="0" y="1690688"/>
            <a:ext cx="12278319" cy="5167312"/>
          </a:xfrm>
          <a:prstGeom prst="rect">
            <a:avLst/>
          </a:prstGeom>
        </p:spPr>
      </p:pic>
      <p:pic>
        <p:nvPicPr>
          <p:cNvPr id="7" name="Picture 6" descr="No photo description available.">
            <a:extLst>
              <a:ext uri="{FF2B5EF4-FFF2-40B4-BE49-F238E27FC236}">
                <a16:creationId xmlns:a16="http://schemas.microsoft.com/office/drawing/2014/main" id="{2557F747-735F-54F8-5C80-4CE2966DD4E9}"/>
              </a:ext>
            </a:extLst>
          </p:cNvPr>
          <p:cNvPicPr>
            <a:picLocks noChangeAspect="1"/>
          </p:cNvPicPr>
          <p:nvPr/>
        </p:nvPicPr>
        <p:blipFill>
          <a:blip r:embed="rId3"/>
          <a:stretch>
            <a:fillRect/>
          </a:stretch>
        </p:blipFill>
        <p:spPr>
          <a:xfrm>
            <a:off x="0" y="0"/>
            <a:ext cx="2705100" cy="2705100"/>
          </a:xfrm>
          <a:prstGeom prst="rect">
            <a:avLst/>
          </a:prstGeom>
        </p:spPr>
      </p:pic>
      <p:sp>
        <p:nvSpPr>
          <p:cNvPr id="3" name="Slide Number Placeholder 2">
            <a:extLst>
              <a:ext uri="{FF2B5EF4-FFF2-40B4-BE49-F238E27FC236}">
                <a16:creationId xmlns:a16="http://schemas.microsoft.com/office/drawing/2014/main" id="{E30DD257-B4C6-09FB-52B8-9AFFA7E22110}"/>
              </a:ext>
            </a:extLst>
          </p:cNvPr>
          <p:cNvSpPr>
            <a:spLocks noGrp="1"/>
          </p:cNvSpPr>
          <p:nvPr>
            <p:ph type="sldNum" sz="quarter" idx="12"/>
          </p:nvPr>
        </p:nvSpPr>
        <p:spPr/>
        <p:txBody>
          <a:bodyPr/>
          <a:lstStyle/>
          <a:p>
            <a:fld id="{78CA1821-D7C9-4D48-8D80-2EB6CD79542E}" type="slidenum">
              <a:rPr lang="en-US" smtClean="0"/>
              <a:t>22</a:t>
            </a:fld>
            <a:endParaRPr lang="en-US"/>
          </a:p>
        </p:txBody>
      </p:sp>
    </p:spTree>
    <p:extLst>
      <p:ext uri="{BB962C8B-B14F-4D97-AF65-F5344CB8AC3E}">
        <p14:creationId xmlns:p14="http://schemas.microsoft.com/office/powerpoint/2010/main" val="889793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BD73-7808-7E73-3F5A-E84392053D7A}"/>
              </a:ext>
            </a:extLst>
          </p:cNvPr>
          <p:cNvSpPr>
            <a:spLocks noGrp="1"/>
          </p:cNvSpPr>
          <p:nvPr>
            <p:ph type="title"/>
          </p:nvPr>
        </p:nvSpPr>
        <p:spPr>
          <a:xfrm>
            <a:off x="140677" y="207266"/>
            <a:ext cx="5667164" cy="2395169"/>
          </a:xfrm>
        </p:spPr>
        <p:txBody>
          <a:bodyPr anchor="b">
            <a:normAutofit fontScale="90000"/>
          </a:bodyPr>
          <a:lstStyle/>
          <a:p>
            <a:pPr algn="ctr"/>
            <a:r>
              <a:rPr lang="en-US" sz="4200" b="1" dirty="0"/>
              <a:t>NHCWSRF       </a:t>
            </a:r>
            <a:r>
              <a:rPr lang="en-US" sz="3600" b="1" dirty="0" err="1"/>
              <a:t>NHC</a:t>
            </a:r>
            <a:r>
              <a:rPr lang="en-US" sz="2000" b="1" dirty="0" err="1"/>
              <a:t>lean</a:t>
            </a:r>
            <a:r>
              <a:rPr lang="en-US" sz="3600" b="1" dirty="0" err="1"/>
              <a:t>W</a:t>
            </a:r>
            <a:r>
              <a:rPr lang="en-US" sz="2000" b="1" dirty="0" err="1"/>
              <a:t>ater</a:t>
            </a:r>
            <a:r>
              <a:rPr lang="en-US" sz="3600" b="1" dirty="0" err="1"/>
              <a:t>S</a:t>
            </a:r>
            <a:r>
              <a:rPr lang="en-US" sz="2000" b="1" dirty="0" err="1"/>
              <a:t>tate</a:t>
            </a:r>
            <a:r>
              <a:rPr lang="en-US" sz="3600" b="1" dirty="0" err="1"/>
              <a:t>R</a:t>
            </a:r>
            <a:r>
              <a:rPr lang="en-US" sz="2000" b="1" dirty="0" err="1"/>
              <a:t>evolving</a:t>
            </a:r>
            <a:r>
              <a:rPr lang="en-US" sz="3600" b="1" dirty="0" err="1"/>
              <a:t>F</a:t>
            </a:r>
            <a:r>
              <a:rPr lang="en-US" sz="2000" b="1" dirty="0" err="1"/>
              <a:t>und</a:t>
            </a:r>
            <a:r>
              <a:rPr lang="en-US" sz="4200" b="1" dirty="0"/>
              <a:t> </a:t>
            </a:r>
            <a:br>
              <a:rPr lang="en-US" sz="4200" b="1" dirty="0"/>
            </a:br>
            <a:r>
              <a:rPr lang="en-US" sz="4200" b="1" dirty="0"/>
              <a:t>Mirror Lake Tasks</a:t>
            </a:r>
            <a:br>
              <a:rPr lang="en-US" sz="4200" b="1" dirty="0"/>
            </a:br>
            <a:r>
              <a:rPr lang="en-US" b="1" dirty="0">
                <a:solidFill>
                  <a:schemeClr val="accent6">
                    <a:lumMod val="75000"/>
                  </a:schemeClr>
                </a:solidFill>
              </a:rPr>
              <a:t>$100,000 </a:t>
            </a:r>
            <a:br>
              <a:rPr lang="en-US" b="1" dirty="0">
                <a:solidFill>
                  <a:schemeClr val="accent6">
                    <a:lumMod val="75000"/>
                  </a:schemeClr>
                </a:solidFill>
              </a:rPr>
            </a:br>
            <a:r>
              <a:rPr lang="en-US" sz="3600" b="1" dirty="0">
                <a:solidFill>
                  <a:schemeClr val="accent6">
                    <a:lumMod val="75000"/>
                  </a:schemeClr>
                </a:solidFill>
              </a:rPr>
              <a:t>NH Governor’s Council</a:t>
            </a:r>
          </a:p>
        </p:txBody>
      </p:sp>
      <p:sp>
        <p:nvSpPr>
          <p:cNvPr id="3" name="Content Placeholder 2">
            <a:extLst>
              <a:ext uri="{FF2B5EF4-FFF2-40B4-BE49-F238E27FC236}">
                <a16:creationId xmlns:a16="http://schemas.microsoft.com/office/drawing/2014/main" id="{7F6B827D-2B01-AA3A-7F93-A7BCEF706C97}"/>
              </a:ext>
            </a:extLst>
          </p:cNvPr>
          <p:cNvSpPr>
            <a:spLocks noGrp="1"/>
          </p:cNvSpPr>
          <p:nvPr>
            <p:ph idx="1"/>
          </p:nvPr>
        </p:nvSpPr>
        <p:spPr>
          <a:xfrm>
            <a:off x="0" y="2809701"/>
            <a:ext cx="5807841" cy="3841033"/>
          </a:xfrm>
        </p:spPr>
        <p:txBody>
          <a:bodyPr>
            <a:normAutofit/>
          </a:bodyPr>
          <a:lstStyle/>
          <a:p>
            <a:pPr marL="0" indent="0">
              <a:buNone/>
            </a:pPr>
            <a:r>
              <a:rPr lang="en-US" sz="2200" dirty="0"/>
              <a:t>1. </a:t>
            </a:r>
            <a:r>
              <a:rPr lang="en-US" dirty="0"/>
              <a:t>Management &amp; Meetings </a:t>
            </a:r>
          </a:p>
          <a:p>
            <a:pPr marL="0" indent="0">
              <a:buNone/>
            </a:pPr>
            <a:r>
              <a:rPr lang="en-US" dirty="0"/>
              <a:t>2. Shoreline survey </a:t>
            </a:r>
          </a:p>
          <a:p>
            <a:pPr marL="0" indent="0">
              <a:buNone/>
            </a:pPr>
            <a:r>
              <a:rPr lang="en-US" dirty="0"/>
              <a:t>3. Watershed Survey &amp; Engineering</a:t>
            </a:r>
          </a:p>
          <a:p>
            <a:pPr marL="0" indent="0">
              <a:buNone/>
            </a:pPr>
            <a:r>
              <a:rPr lang="en-US" dirty="0"/>
              <a:t>      Design </a:t>
            </a:r>
          </a:p>
          <a:p>
            <a:pPr marL="0" indent="0">
              <a:buNone/>
            </a:pPr>
            <a:r>
              <a:rPr lang="en-US" dirty="0"/>
              <a:t>4. Water Quality Testing and Analysis </a:t>
            </a:r>
          </a:p>
          <a:p>
            <a:pPr marL="0" indent="0">
              <a:buNone/>
            </a:pPr>
            <a:r>
              <a:rPr lang="en-US" dirty="0"/>
              <a:t>5. Action Plan &amp; In-Lake Restoration </a:t>
            </a:r>
          </a:p>
        </p:txBody>
      </p:sp>
      <p:pic>
        <p:nvPicPr>
          <p:cNvPr id="4" name="Picture 2">
            <a:extLst>
              <a:ext uri="{FF2B5EF4-FFF2-40B4-BE49-F238E27FC236}">
                <a16:creationId xmlns:a16="http://schemas.microsoft.com/office/drawing/2014/main" id="{E0490A7A-34F5-717A-0DBE-0FFF007F7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126" r="5647"/>
          <a:stretch/>
        </p:blipFill>
        <p:spPr bwMode="auto">
          <a:xfrm>
            <a:off x="5807841"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7888C41C-9EF6-8933-2AB7-B097836ED048}"/>
              </a:ext>
            </a:extLst>
          </p:cNvPr>
          <p:cNvSpPr>
            <a:spLocks noGrp="1"/>
          </p:cNvSpPr>
          <p:nvPr>
            <p:ph type="sldNum" sz="quarter" idx="12"/>
          </p:nvPr>
        </p:nvSpPr>
        <p:spPr/>
        <p:txBody>
          <a:bodyPr/>
          <a:lstStyle/>
          <a:p>
            <a:fld id="{78CA1821-D7C9-4D48-8D80-2EB6CD79542E}" type="slidenum">
              <a:rPr lang="en-US" smtClean="0"/>
              <a:t>23</a:t>
            </a:fld>
            <a:endParaRPr lang="en-US"/>
          </a:p>
        </p:txBody>
      </p:sp>
    </p:spTree>
    <p:extLst>
      <p:ext uri="{BB962C8B-B14F-4D97-AF65-F5344CB8AC3E}">
        <p14:creationId xmlns:p14="http://schemas.microsoft.com/office/powerpoint/2010/main" val="19978798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4F52EA-3A87-2F4C-7A3A-A6CC43EB4370}"/>
              </a:ext>
            </a:extLst>
          </p:cNvPr>
          <p:cNvSpPr>
            <a:spLocks noGrp="1"/>
          </p:cNvSpPr>
          <p:nvPr>
            <p:ph type="title"/>
          </p:nvPr>
        </p:nvSpPr>
        <p:spPr>
          <a:xfrm>
            <a:off x="5297762" y="329184"/>
            <a:ext cx="6251110" cy="1783080"/>
          </a:xfrm>
        </p:spPr>
        <p:txBody>
          <a:bodyPr vert="horz" lIns="91440" tIns="45720" rIns="91440" bIns="45720" rtlCol="0" anchor="b">
            <a:normAutofit/>
          </a:bodyPr>
          <a:lstStyle/>
          <a:p>
            <a:pPr algn="ctr"/>
            <a:r>
              <a:rPr lang="en-US" sz="5400" b="1" dirty="0"/>
              <a:t>Mirror Lake Phosphorus</a:t>
            </a:r>
          </a:p>
        </p:txBody>
      </p:sp>
      <p:pic>
        <p:nvPicPr>
          <p:cNvPr id="7" name="Picture 2" descr="No photo description available.">
            <a:extLst>
              <a:ext uri="{FF2B5EF4-FFF2-40B4-BE49-F238E27FC236}">
                <a16:creationId xmlns:a16="http://schemas.microsoft.com/office/drawing/2014/main" id="{643AAF28-C71E-935A-8457-7DB31ABBEA1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9452"/>
          <a:stretch>
            <a:fillRect/>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3B6991BB-21D2-3A89-002C-534222F4901F}"/>
              </a:ext>
            </a:extLst>
          </p:cNvPr>
          <p:cNvSpPr>
            <a:spLocks noGrp="1"/>
          </p:cNvSpPr>
          <p:nvPr>
            <p:ph sz="half" idx="1"/>
          </p:nvPr>
        </p:nvSpPr>
        <p:spPr>
          <a:xfrm>
            <a:off x="5297762" y="2706624"/>
            <a:ext cx="6251110" cy="3483864"/>
          </a:xfrm>
        </p:spPr>
        <p:txBody>
          <a:bodyPr vert="horz" lIns="91440" tIns="45720" rIns="91440" bIns="45720" rtlCol="0">
            <a:normAutofit/>
          </a:bodyPr>
          <a:lstStyle/>
          <a:p>
            <a:r>
              <a:rPr lang="en-US" sz="3200" b="1" dirty="0"/>
              <a:t>Watershed runoff 	          50-70%</a:t>
            </a:r>
          </a:p>
          <a:p>
            <a:r>
              <a:rPr lang="en-US" sz="3200" dirty="0"/>
              <a:t>Atmospheric          	           5-24% </a:t>
            </a:r>
          </a:p>
          <a:p>
            <a:r>
              <a:rPr lang="en-US" sz="3200" dirty="0"/>
              <a:t>Mirror Lake Deep Hole 	</a:t>
            </a:r>
            <a:r>
              <a:rPr lang="en-US" sz="3200" b="1" dirty="0">
                <a:solidFill>
                  <a:schemeClr val="accent2">
                    <a:lumMod val="75000"/>
                  </a:schemeClr>
                </a:solidFill>
              </a:rPr>
              <a:t>17%</a:t>
            </a:r>
          </a:p>
          <a:p>
            <a:r>
              <a:rPr lang="en-US" sz="3200" dirty="0"/>
              <a:t>Septic systems 	              7%</a:t>
            </a:r>
          </a:p>
          <a:p>
            <a:endParaRPr lang="en-US" sz="3200" dirty="0"/>
          </a:p>
          <a:p>
            <a:pPr marL="0" indent="0" algn="ctr">
              <a:buNone/>
            </a:pPr>
            <a:r>
              <a:rPr lang="en-US" sz="3200" b="1" dirty="0"/>
              <a:t>“Internal” and “external” loading</a:t>
            </a:r>
          </a:p>
        </p:txBody>
      </p:sp>
      <p:sp>
        <p:nvSpPr>
          <p:cNvPr id="2" name="Slide Number Placeholder 1">
            <a:extLst>
              <a:ext uri="{FF2B5EF4-FFF2-40B4-BE49-F238E27FC236}">
                <a16:creationId xmlns:a16="http://schemas.microsoft.com/office/drawing/2014/main" id="{6DFEC0C9-B110-2896-81C8-69080F1DDB9B}"/>
              </a:ext>
            </a:extLst>
          </p:cNvPr>
          <p:cNvSpPr>
            <a:spLocks noGrp="1"/>
          </p:cNvSpPr>
          <p:nvPr>
            <p:ph type="sldNum" sz="quarter" idx="12"/>
          </p:nvPr>
        </p:nvSpPr>
        <p:spPr/>
        <p:txBody>
          <a:bodyPr/>
          <a:lstStyle/>
          <a:p>
            <a:fld id="{78CA1821-D7C9-4D48-8D80-2EB6CD79542E}" type="slidenum">
              <a:rPr lang="en-US" smtClean="0"/>
              <a:t>24</a:t>
            </a:fld>
            <a:endParaRPr lang="en-US"/>
          </a:p>
        </p:txBody>
      </p:sp>
    </p:spTree>
    <p:extLst>
      <p:ext uri="{BB962C8B-B14F-4D97-AF65-F5344CB8AC3E}">
        <p14:creationId xmlns:p14="http://schemas.microsoft.com/office/powerpoint/2010/main" val="814717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5A0E9-B43E-425C-9A51-E36C56DAA7CD}"/>
              </a:ext>
            </a:extLst>
          </p:cNvPr>
          <p:cNvSpPr>
            <a:spLocks noGrp="1"/>
          </p:cNvSpPr>
          <p:nvPr>
            <p:ph type="title"/>
          </p:nvPr>
        </p:nvSpPr>
        <p:spPr>
          <a:xfrm>
            <a:off x="0" y="1"/>
            <a:ext cx="12049760" cy="1387517"/>
          </a:xfrm>
        </p:spPr>
        <p:txBody>
          <a:bodyPr/>
          <a:lstStyle/>
          <a:p>
            <a:pPr algn="ctr"/>
            <a:r>
              <a:rPr lang="en-US" b="1" dirty="0"/>
              <a:t>Phosphorus Loading = Cyanobacteria Blooms</a:t>
            </a:r>
          </a:p>
        </p:txBody>
      </p:sp>
      <p:sp>
        <p:nvSpPr>
          <p:cNvPr id="3" name="Content Placeholder 2">
            <a:extLst>
              <a:ext uri="{FF2B5EF4-FFF2-40B4-BE49-F238E27FC236}">
                <a16:creationId xmlns:a16="http://schemas.microsoft.com/office/drawing/2014/main" id="{95CD2110-F028-7C4D-A9B4-EC3B7C801BA2}"/>
              </a:ext>
            </a:extLst>
          </p:cNvPr>
          <p:cNvSpPr>
            <a:spLocks noGrp="1"/>
          </p:cNvSpPr>
          <p:nvPr>
            <p:ph sz="half" idx="1"/>
          </p:nvPr>
        </p:nvSpPr>
        <p:spPr>
          <a:xfrm>
            <a:off x="838200" y="1387518"/>
            <a:ext cx="5181600" cy="5470481"/>
          </a:xfrm>
        </p:spPr>
        <p:txBody>
          <a:bodyPr/>
          <a:lstStyle/>
          <a:p>
            <a:pPr marL="0" indent="0" algn="ctr">
              <a:buNone/>
            </a:pPr>
            <a:endParaRPr lang="en-US" sz="3200" dirty="0"/>
          </a:p>
          <a:p>
            <a:pPr marL="0" indent="0" algn="ctr">
              <a:buNone/>
            </a:pPr>
            <a:r>
              <a:rPr lang="en-US" sz="3200" dirty="0"/>
              <a:t>Phosphorus</a:t>
            </a:r>
          </a:p>
          <a:p>
            <a:pPr marL="0" indent="0" algn="ctr">
              <a:buNone/>
            </a:pPr>
            <a:r>
              <a:rPr lang="en-US" sz="3200" dirty="0"/>
              <a:t> from </a:t>
            </a:r>
          </a:p>
          <a:p>
            <a:pPr marL="0" indent="0" algn="ctr">
              <a:buNone/>
            </a:pPr>
            <a:r>
              <a:rPr lang="en-US" sz="3200" u="sng" dirty="0"/>
              <a:t>one </a:t>
            </a:r>
            <a:r>
              <a:rPr lang="en-US" sz="3200" dirty="0"/>
              <a:t>developed acre </a:t>
            </a:r>
          </a:p>
          <a:p>
            <a:pPr marL="0" indent="0" algn="ctr">
              <a:buNone/>
            </a:pPr>
            <a:r>
              <a:rPr lang="en-US" sz="3200" dirty="0"/>
              <a:t> is</a:t>
            </a:r>
          </a:p>
          <a:p>
            <a:pPr marL="0" indent="0" algn="ctr">
              <a:buNone/>
            </a:pPr>
            <a:r>
              <a:rPr lang="en-US" sz="3200" b="1" dirty="0"/>
              <a:t>10x-20x greater </a:t>
            </a:r>
          </a:p>
          <a:p>
            <a:pPr marL="0" indent="0" algn="ctr">
              <a:buNone/>
            </a:pPr>
            <a:r>
              <a:rPr lang="en-US" sz="3200" dirty="0"/>
              <a:t>than </a:t>
            </a:r>
          </a:p>
          <a:p>
            <a:pPr marL="0" indent="0" algn="ctr">
              <a:buNone/>
            </a:pPr>
            <a:r>
              <a:rPr lang="en-US" sz="3200" dirty="0"/>
              <a:t>a natural forested acre</a:t>
            </a:r>
          </a:p>
          <a:p>
            <a:endParaRPr lang="en-US" dirty="0"/>
          </a:p>
        </p:txBody>
      </p:sp>
      <p:pic>
        <p:nvPicPr>
          <p:cNvPr id="5" name="Picture 2" descr="Free Lake in Forest Stock Photo">
            <a:extLst>
              <a:ext uri="{FF2B5EF4-FFF2-40B4-BE49-F238E27FC236}">
                <a16:creationId xmlns:a16="http://schemas.microsoft.com/office/drawing/2014/main" id="{78029E30-3789-5667-C45A-E19C546DFAC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5157" r="-2" b="5143"/>
          <a:stretch>
            <a:fillRect/>
          </a:stretch>
        </p:blipFill>
        <p:spPr bwMode="auto">
          <a:xfrm>
            <a:off x="6457308" y="1387519"/>
            <a:ext cx="5734692" cy="5470481"/>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3EF6F9F-FF08-DCC7-C5C5-FAA28FB802E2}"/>
              </a:ext>
            </a:extLst>
          </p:cNvPr>
          <p:cNvSpPr>
            <a:spLocks noGrp="1"/>
          </p:cNvSpPr>
          <p:nvPr>
            <p:ph type="sldNum" sz="quarter" idx="12"/>
          </p:nvPr>
        </p:nvSpPr>
        <p:spPr/>
        <p:txBody>
          <a:bodyPr/>
          <a:lstStyle/>
          <a:p>
            <a:fld id="{78CA1821-D7C9-4D48-8D80-2EB6CD79542E}" type="slidenum">
              <a:rPr lang="en-US" smtClean="0"/>
              <a:t>25</a:t>
            </a:fld>
            <a:endParaRPr lang="en-US"/>
          </a:p>
        </p:txBody>
      </p:sp>
    </p:spTree>
    <p:extLst>
      <p:ext uri="{BB962C8B-B14F-4D97-AF65-F5344CB8AC3E}">
        <p14:creationId xmlns:p14="http://schemas.microsoft.com/office/powerpoint/2010/main" val="1396779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18C2-4DC0-124E-4F93-DF91F8871BBF}"/>
              </a:ext>
            </a:extLst>
          </p:cNvPr>
          <p:cNvSpPr>
            <a:spLocks noGrp="1"/>
          </p:cNvSpPr>
          <p:nvPr>
            <p:ph type="title"/>
          </p:nvPr>
        </p:nvSpPr>
        <p:spPr>
          <a:xfrm>
            <a:off x="838200" y="-589279"/>
            <a:ext cx="10515600" cy="2414904"/>
          </a:xfrm>
        </p:spPr>
        <p:txBody>
          <a:bodyPr/>
          <a:lstStyle/>
          <a:p>
            <a:pPr algn="ctr"/>
            <a:r>
              <a:rPr lang="en-US" b="1" dirty="0"/>
              <a:t>Safe to Swim?</a:t>
            </a:r>
          </a:p>
        </p:txBody>
      </p:sp>
      <p:sp>
        <p:nvSpPr>
          <p:cNvPr id="3" name="Content Placeholder 2">
            <a:extLst>
              <a:ext uri="{FF2B5EF4-FFF2-40B4-BE49-F238E27FC236}">
                <a16:creationId xmlns:a16="http://schemas.microsoft.com/office/drawing/2014/main" id="{9F20E3B2-B9D8-6D53-E9CF-5B70E4E85C72}"/>
              </a:ext>
            </a:extLst>
          </p:cNvPr>
          <p:cNvSpPr>
            <a:spLocks noGrp="1"/>
          </p:cNvSpPr>
          <p:nvPr>
            <p:ph sz="half" idx="1"/>
          </p:nvPr>
        </p:nvSpPr>
        <p:spPr>
          <a:xfrm>
            <a:off x="350520" y="2067481"/>
            <a:ext cx="7208520" cy="4351338"/>
          </a:xfrm>
        </p:spPr>
        <p:txBody>
          <a:bodyPr>
            <a:normAutofit/>
          </a:bodyPr>
          <a:lstStyle/>
          <a:p>
            <a:pPr marL="0" indent="0" algn="ctr">
              <a:buNone/>
            </a:pPr>
            <a:r>
              <a:rPr lang="en-US" sz="3200" dirty="0"/>
              <a:t>NH Department of </a:t>
            </a:r>
          </a:p>
          <a:p>
            <a:pPr marL="0" indent="0" algn="ctr">
              <a:buNone/>
            </a:pPr>
            <a:r>
              <a:rPr lang="en-US" sz="3200" dirty="0"/>
              <a:t>Environmental Services</a:t>
            </a:r>
          </a:p>
          <a:p>
            <a:pPr marL="0" indent="0" algn="ctr">
              <a:buNone/>
            </a:pPr>
            <a:endParaRPr lang="en-US" sz="3200" b="1" dirty="0"/>
          </a:p>
          <a:p>
            <a:pPr marL="0" indent="0" algn="ctr">
              <a:buNone/>
            </a:pPr>
            <a:r>
              <a:rPr lang="en-US" sz="4400" b="1" dirty="0"/>
              <a:t>Healthy Swimming Mapper</a:t>
            </a:r>
          </a:p>
        </p:txBody>
      </p:sp>
      <p:pic>
        <p:nvPicPr>
          <p:cNvPr id="5" name="Content Placeholder 4" descr="How many days do you think the kids will swim this summer?! #summer  #lakelife #swim #lake">
            <a:extLst>
              <a:ext uri="{FF2B5EF4-FFF2-40B4-BE49-F238E27FC236}">
                <a16:creationId xmlns:a16="http://schemas.microsoft.com/office/drawing/2014/main" id="{CBF83B6A-04AE-3BF7-A7B3-52EA6A294A57}"/>
              </a:ext>
            </a:extLst>
          </p:cNvPr>
          <p:cNvPicPr>
            <a:picLocks noGrp="1" noChangeAspect="1"/>
          </p:cNvPicPr>
          <p:nvPr>
            <p:ph sz="half" idx="2"/>
          </p:nvPr>
        </p:nvPicPr>
        <p:blipFill>
          <a:blip r:embed="rId2"/>
          <a:stretch>
            <a:fillRect/>
          </a:stretch>
        </p:blipFill>
        <p:spPr>
          <a:xfrm>
            <a:off x="7559040" y="1276985"/>
            <a:ext cx="4632960" cy="5932330"/>
          </a:xfrm>
          <a:prstGeom prst="rect">
            <a:avLst/>
          </a:prstGeom>
        </p:spPr>
      </p:pic>
      <p:sp>
        <p:nvSpPr>
          <p:cNvPr id="4" name="Slide Number Placeholder 3">
            <a:extLst>
              <a:ext uri="{FF2B5EF4-FFF2-40B4-BE49-F238E27FC236}">
                <a16:creationId xmlns:a16="http://schemas.microsoft.com/office/drawing/2014/main" id="{87D86693-AD0F-60B8-87CB-F1B572000678}"/>
              </a:ext>
            </a:extLst>
          </p:cNvPr>
          <p:cNvSpPr>
            <a:spLocks noGrp="1"/>
          </p:cNvSpPr>
          <p:nvPr>
            <p:ph type="sldNum" sz="quarter" idx="12"/>
          </p:nvPr>
        </p:nvSpPr>
        <p:spPr/>
        <p:txBody>
          <a:bodyPr/>
          <a:lstStyle/>
          <a:p>
            <a:fld id="{78CA1821-D7C9-4D48-8D80-2EB6CD79542E}" type="slidenum">
              <a:rPr lang="en-US" smtClean="0"/>
              <a:t>26</a:t>
            </a:fld>
            <a:endParaRPr lang="en-US"/>
          </a:p>
        </p:txBody>
      </p:sp>
    </p:spTree>
    <p:extLst>
      <p:ext uri="{BB962C8B-B14F-4D97-AF65-F5344CB8AC3E}">
        <p14:creationId xmlns:p14="http://schemas.microsoft.com/office/powerpoint/2010/main" val="1900769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F5A6-298B-373E-BCB1-9D545F257D72}"/>
              </a:ext>
            </a:extLst>
          </p:cNvPr>
          <p:cNvSpPr>
            <a:spLocks noGrp="1"/>
          </p:cNvSpPr>
          <p:nvPr>
            <p:ph type="title"/>
          </p:nvPr>
        </p:nvSpPr>
        <p:spPr>
          <a:xfrm>
            <a:off x="268014" y="325369"/>
            <a:ext cx="4740668" cy="1335687"/>
          </a:xfrm>
        </p:spPr>
        <p:txBody>
          <a:bodyPr vert="horz" lIns="91440" tIns="45720" rIns="91440" bIns="45720" rtlCol="0" anchor="b">
            <a:normAutofit/>
          </a:bodyPr>
          <a:lstStyle/>
          <a:p>
            <a:pPr algn="ctr"/>
            <a:r>
              <a:rPr lang="en-US" b="1" dirty="0"/>
              <a:t>Assess Before Entering the Water</a:t>
            </a:r>
          </a:p>
        </p:txBody>
      </p:sp>
      <p:sp>
        <p:nvSpPr>
          <p:cNvPr id="3" name="Content Placeholder 2">
            <a:extLst>
              <a:ext uri="{FF2B5EF4-FFF2-40B4-BE49-F238E27FC236}">
                <a16:creationId xmlns:a16="http://schemas.microsoft.com/office/drawing/2014/main" id="{09D8BFAC-E23E-99C1-1326-BC1D715E5542}"/>
              </a:ext>
            </a:extLst>
          </p:cNvPr>
          <p:cNvSpPr>
            <a:spLocks noGrp="1"/>
          </p:cNvSpPr>
          <p:nvPr>
            <p:ph sz="half" idx="1"/>
          </p:nvPr>
        </p:nvSpPr>
        <p:spPr>
          <a:xfrm>
            <a:off x="-1526" y="2872899"/>
            <a:ext cx="6096002" cy="3320668"/>
          </a:xfrm>
        </p:spPr>
        <p:txBody>
          <a:bodyPr vert="horz" lIns="91440" tIns="45720" rIns="91440" bIns="45720" rtlCol="0">
            <a:normAutofit fontScale="92500"/>
          </a:bodyPr>
          <a:lstStyle/>
          <a:p>
            <a:pPr lvl="3">
              <a:buFont typeface="Wingdings" panose="05000000000000000000" pitchFamily="2" charset="2"/>
              <a:buChar char="ü"/>
            </a:pPr>
            <a:r>
              <a:rPr lang="en-US" sz="4400" b="1" dirty="0"/>
              <a:t>LOOK</a:t>
            </a:r>
          </a:p>
          <a:p>
            <a:pPr lvl="3">
              <a:buFont typeface="Wingdings" panose="05000000000000000000" pitchFamily="2" charset="2"/>
              <a:buChar char="ü"/>
            </a:pPr>
            <a:r>
              <a:rPr lang="en-US" sz="4400" b="1" dirty="0"/>
              <a:t>CHECK </a:t>
            </a:r>
          </a:p>
          <a:p>
            <a:pPr lvl="3">
              <a:buFont typeface="Wingdings" panose="05000000000000000000" pitchFamily="2" charset="2"/>
              <a:buChar char="ü"/>
            </a:pPr>
            <a:r>
              <a:rPr lang="en-US" sz="4400" b="1" dirty="0"/>
              <a:t>REPORT</a:t>
            </a:r>
          </a:p>
          <a:p>
            <a:endParaRPr lang="en-US" sz="2200" dirty="0"/>
          </a:p>
          <a:p>
            <a:pPr marL="0" indent="0" algn="ctr">
              <a:buNone/>
            </a:pPr>
            <a:r>
              <a:rPr lang="en-US" sz="4000" b="1" dirty="0"/>
              <a:t>Healthy Swimming Mapper</a:t>
            </a:r>
          </a:p>
        </p:txBody>
      </p:sp>
      <p:pic>
        <p:nvPicPr>
          <p:cNvPr id="5122" name="Picture 2" descr="NH develops cyanobacteria plan | Vermont Public">
            <a:extLst>
              <a:ext uri="{FF2B5EF4-FFF2-40B4-BE49-F238E27FC236}">
                <a16:creationId xmlns:a16="http://schemas.microsoft.com/office/drawing/2014/main" id="{4A66EFB0-E139-2D23-E373-6C36706A968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r="43580"/>
          <a:stretch>
            <a:fillRect/>
          </a:stretch>
        </p:blipFill>
        <p:spPr bwMode="auto">
          <a:xfrm>
            <a:off x="6094476"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381BDF3-5433-5A25-D83D-DB1E7E4BA7A4}"/>
              </a:ext>
            </a:extLst>
          </p:cNvPr>
          <p:cNvSpPr>
            <a:spLocks noGrp="1"/>
          </p:cNvSpPr>
          <p:nvPr>
            <p:ph type="sldNum" sz="quarter" idx="12"/>
          </p:nvPr>
        </p:nvSpPr>
        <p:spPr/>
        <p:txBody>
          <a:bodyPr/>
          <a:lstStyle/>
          <a:p>
            <a:fld id="{78CA1821-D7C9-4D48-8D80-2EB6CD79542E}" type="slidenum">
              <a:rPr lang="en-US" smtClean="0"/>
              <a:t>27</a:t>
            </a:fld>
            <a:endParaRPr lang="en-US"/>
          </a:p>
        </p:txBody>
      </p:sp>
    </p:spTree>
    <p:extLst>
      <p:ext uri="{BB962C8B-B14F-4D97-AF65-F5344CB8AC3E}">
        <p14:creationId xmlns:p14="http://schemas.microsoft.com/office/powerpoint/2010/main" val="3140136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008D3-F361-65E8-0047-E6634BFE40BB}"/>
              </a:ext>
            </a:extLst>
          </p:cNvPr>
          <p:cNvSpPr>
            <a:spLocks noGrp="1"/>
          </p:cNvSpPr>
          <p:nvPr>
            <p:ph type="title"/>
          </p:nvPr>
        </p:nvSpPr>
        <p:spPr>
          <a:xfrm>
            <a:off x="5297762" y="329184"/>
            <a:ext cx="6251110" cy="887914"/>
          </a:xfrm>
        </p:spPr>
        <p:txBody>
          <a:bodyPr vert="horz" lIns="91440" tIns="45720" rIns="91440" bIns="45720" rtlCol="0" anchor="b">
            <a:normAutofit/>
          </a:bodyPr>
          <a:lstStyle/>
          <a:p>
            <a:pPr algn="ctr"/>
            <a:r>
              <a:rPr lang="en-US" b="1" dirty="0"/>
              <a:t>The Stick Test</a:t>
            </a:r>
          </a:p>
        </p:txBody>
      </p:sp>
      <p:pic>
        <p:nvPicPr>
          <p:cNvPr id="6146" name="Picture 2">
            <a:extLst>
              <a:ext uri="{FF2B5EF4-FFF2-40B4-BE49-F238E27FC236}">
                <a16:creationId xmlns:a16="http://schemas.microsoft.com/office/drawing/2014/main" id="{BAD77CD2-8CE2-5456-CEC5-E96551A971A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9452"/>
          <a:stretch>
            <a:fillRect/>
          </a:stretch>
        </p:blipFill>
        <p:spPr bwMode="auto">
          <a:xfrm>
            <a:off x="0" y="10"/>
            <a:ext cx="5297761"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F8BF522-EEB2-125D-B8DD-36A61A408034}"/>
              </a:ext>
            </a:extLst>
          </p:cNvPr>
          <p:cNvSpPr>
            <a:spLocks noGrp="1"/>
          </p:cNvSpPr>
          <p:nvPr>
            <p:ph sz="half" idx="1"/>
          </p:nvPr>
        </p:nvSpPr>
        <p:spPr>
          <a:xfrm>
            <a:off x="5297762" y="2706624"/>
            <a:ext cx="6251110" cy="4151376"/>
          </a:xfrm>
        </p:spPr>
        <p:txBody>
          <a:bodyPr vert="horz" lIns="91440" tIns="45720" rIns="91440" bIns="45720" rtlCol="0">
            <a:normAutofit/>
          </a:bodyPr>
          <a:lstStyle/>
          <a:p>
            <a:pPr marL="0" indent="0" algn="ctr">
              <a:buNone/>
            </a:pPr>
            <a:r>
              <a:rPr lang="en-US" sz="3200" dirty="0"/>
              <a:t>Appears as paint on a stick…cyanobacteria </a:t>
            </a:r>
          </a:p>
          <a:p>
            <a:pPr marL="0" indent="0" algn="ctr">
              <a:buNone/>
            </a:pPr>
            <a:endParaRPr lang="en-US" sz="3200" dirty="0"/>
          </a:p>
          <a:p>
            <a:pPr marL="0" indent="0" algn="ctr">
              <a:buNone/>
            </a:pPr>
            <a:r>
              <a:rPr lang="en-US" sz="3200" dirty="0"/>
              <a:t>Samples brought to Concord lab</a:t>
            </a:r>
          </a:p>
          <a:p>
            <a:pPr marL="0" indent="0" algn="ctr">
              <a:buNone/>
            </a:pPr>
            <a:endParaRPr lang="en-US" sz="3200" dirty="0"/>
          </a:p>
          <a:p>
            <a:pPr marL="0" indent="0" algn="ctr">
              <a:buNone/>
            </a:pPr>
            <a:endParaRPr lang="en-US" sz="3200" dirty="0"/>
          </a:p>
          <a:p>
            <a:pPr marL="0" indent="0" algn="ctr">
              <a:buNone/>
            </a:pPr>
            <a:r>
              <a:rPr lang="en-US" sz="3200" b="1" i="1" dirty="0"/>
              <a:t>“When in doubt, stay out”</a:t>
            </a:r>
          </a:p>
        </p:txBody>
      </p:sp>
      <p:sp>
        <p:nvSpPr>
          <p:cNvPr id="4" name="Slide Number Placeholder 3">
            <a:extLst>
              <a:ext uri="{FF2B5EF4-FFF2-40B4-BE49-F238E27FC236}">
                <a16:creationId xmlns:a16="http://schemas.microsoft.com/office/drawing/2014/main" id="{BC1FFFCF-79F8-1BFF-311C-15B052D5BFE7}"/>
              </a:ext>
            </a:extLst>
          </p:cNvPr>
          <p:cNvSpPr>
            <a:spLocks noGrp="1"/>
          </p:cNvSpPr>
          <p:nvPr>
            <p:ph type="sldNum" sz="quarter" idx="12"/>
          </p:nvPr>
        </p:nvSpPr>
        <p:spPr/>
        <p:txBody>
          <a:bodyPr/>
          <a:lstStyle/>
          <a:p>
            <a:fld id="{78CA1821-D7C9-4D48-8D80-2EB6CD79542E}" type="slidenum">
              <a:rPr lang="en-US" smtClean="0"/>
              <a:t>28</a:t>
            </a:fld>
            <a:endParaRPr lang="en-US"/>
          </a:p>
        </p:txBody>
      </p:sp>
    </p:spTree>
    <p:extLst>
      <p:ext uri="{BB962C8B-B14F-4D97-AF65-F5344CB8AC3E}">
        <p14:creationId xmlns:p14="http://schemas.microsoft.com/office/powerpoint/2010/main" val="3567271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C651B-B7C5-0D6C-11BB-FF398718FD87}"/>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a:t>Our Loons</a:t>
            </a:r>
          </a:p>
        </p:txBody>
      </p:sp>
      <p:sp>
        <p:nvSpPr>
          <p:cNvPr id="3" name="Content Placeholder 2">
            <a:extLst>
              <a:ext uri="{FF2B5EF4-FFF2-40B4-BE49-F238E27FC236}">
                <a16:creationId xmlns:a16="http://schemas.microsoft.com/office/drawing/2014/main" id="{F43D2BE2-C301-C918-4CEB-848BB141F607}"/>
              </a:ext>
            </a:extLst>
          </p:cNvPr>
          <p:cNvSpPr>
            <a:spLocks noGrp="1"/>
          </p:cNvSpPr>
          <p:nvPr>
            <p:ph sz="half" idx="1"/>
          </p:nvPr>
        </p:nvSpPr>
        <p:spPr>
          <a:xfrm>
            <a:off x="640080" y="2872899"/>
            <a:ext cx="4243589" cy="4070914"/>
          </a:xfrm>
        </p:spPr>
        <p:txBody>
          <a:bodyPr vert="horz" lIns="91440" tIns="45720" rIns="91440" bIns="45720" rtlCol="0">
            <a:normAutofit/>
          </a:bodyPr>
          <a:lstStyle/>
          <a:p>
            <a:pPr marL="0" indent="0">
              <a:buNone/>
            </a:pPr>
            <a:endParaRPr lang="en-US" sz="3200" dirty="0"/>
          </a:p>
          <a:p>
            <a:endParaRPr lang="en-US" sz="3200" dirty="0"/>
          </a:p>
        </p:txBody>
      </p:sp>
      <p:pic>
        <p:nvPicPr>
          <p:cNvPr id="12290" name="Picture 2" descr="Loon | Aquatic Bird, Diving Habits &amp; Adaptations | Britannica">
            <a:extLst>
              <a:ext uri="{FF2B5EF4-FFF2-40B4-BE49-F238E27FC236}">
                <a16:creationId xmlns:a16="http://schemas.microsoft.com/office/drawing/2014/main" id="{511CF93A-A7E7-52D5-7BC1-0BAB5AABEF4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1050" r="21997"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9EC1015-3ED3-E6AA-F514-3EBFA23D331B}"/>
              </a:ext>
            </a:extLst>
          </p:cNvPr>
          <p:cNvSpPr>
            <a:spLocks noGrp="1"/>
          </p:cNvSpPr>
          <p:nvPr>
            <p:ph type="sldNum" sz="quarter" idx="12"/>
          </p:nvPr>
        </p:nvSpPr>
        <p:spPr/>
        <p:txBody>
          <a:bodyPr/>
          <a:lstStyle/>
          <a:p>
            <a:fld id="{78CA1821-D7C9-4D48-8D80-2EB6CD79542E}" type="slidenum">
              <a:rPr lang="en-US" smtClean="0"/>
              <a:t>29</a:t>
            </a:fld>
            <a:endParaRPr lang="en-US"/>
          </a:p>
        </p:txBody>
      </p:sp>
    </p:spTree>
    <p:extLst>
      <p:ext uri="{BB962C8B-B14F-4D97-AF65-F5344CB8AC3E}">
        <p14:creationId xmlns:p14="http://schemas.microsoft.com/office/powerpoint/2010/main" val="2948899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a:extLst>
              <a:ext uri="{FF2B5EF4-FFF2-40B4-BE49-F238E27FC236}">
                <a16:creationId xmlns:a16="http://schemas.microsoft.com/office/drawing/2014/main" id="{E6CC98A2-056F-B9CB-2C30-3D80A90B0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210" y="2770909"/>
            <a:ext cx="7387453" cy="4390287"/>
          </a:xfrm>
          <a:prstGeom prst="rect">
            <a:avLst/>
          </a:prstGeom>
        </p:spPr>
      </p:pic>
      <p:sp>
        <p:nvSpPr>
          <p:cNvPr id="2" name="Title 1">
            <a:extLst>
              <a:ext uri="{FF2B5EF4-FFF2-40B4-BE49-F238E27FC236}">
                <a16:creationId xmlns:a16="http://schemas.microsoft.com/office/drawing/2014/main" id="{EAE46E5C-05B8-2770-70A0-1A78A004B545}"/>
              </a:ext>
            </a:extLst>
          </p:cNvPr>
          <p:cNvSpPr>
            <a:spLocks noGrp="1"/>
          </p:cNvSpPr>
          <p:nvPr>
            <p:ph type="title"/>
          </p:nvPr>
        </p:nvSpPr>
        <p:spPr>
          <a:xfrm>
            <a:off x="982637" y="397730"/>
            <a:ext cx="8964928" cy="3301434"/>
          </a:xfrm>
        </p:spPr>
        <p:txBody>
          <a:bodyPr vert="horz" lIns="91440" tIns="45720" rIns="91440" bIns="45720" rtlCol="0" anchor="t">
            <a:normAutofit/>
          </a:bodyPr>
          <a:lstStyle/>
          <a:p>
            <a:pPr algn="ctr"/>
            <a:r>
              <a:rPr lang="en-US" sz="4800" b="1" dirty="0"/>
              <a:t>We Remember</a:t>
            </a:r>
            <a:br>
              <a:rPr lang="en-US" sz="4800" b="1" dirty="0"/>
            </a:br>
            <a:br>
              <a:rPr lang="en-US" sz="4800" b="1" dirty="0"/>
            </a:br>
            <a:br>
              <a:rPr lang="en-US" sz="4800" b="1" dirty="0"/>
            </a:br>
            <a:r>
              <a:rPr lang="en-US" sz="3600" b="1" dirty="0"/>
              <a:t>Ann Gilman Freeze</a:t>
            </a:r>
            <a:br>
              <a:rPr lang="en-US" sz="4800" b="1" dirty="0"/>
            </a:br>
            <a:r>
              <a:rPr lang="en-US" sz="3600" b="1" dirty="0"/>
              <a:t>Otto “Bud” Nemec</a:t>
            </a:r>
          </a:p>
        </p:txBody>
      </p:sp>
      <p:sp>
        <p:nvSpPr>
          <p:cNvPr id="1039" name="Content Placeholder 1029">
            <a:extLst>
              <a:ext uri="{FF2B5EF4-FFF2-40B4-BE49-F238E27FC236}">
                <a16:creationId xmlns:a16="http://schemas.microsoft.com/office/drawing/2014/main" id="{AF2D9465-A213-05A5-14D0-09C41015737A}"/>
              </a:ext>
            </a:extLst>
          </p:cNvPr>
          <p:cNvSpPr>
            <a:spLocks noGrp="1"/>
          </p:cNvSpPr>
          <p:nvPr>
            <p:ph idx="1"/>
          </p:nvPr>
        </p:nvSpPr>
        <p:spPr>
          <a:xfrm>
            <a:off x="249383" y="4389120"/>
            <a:ext cx="5702530" cy="1192815"/>
          </a:xfrm>
        </p:spPr>
        <p:txBody>
          <a:bodyPr vert="horz" lIns="91440" tIns="45720" rIns="91440" bIns="45720" rtlCol="0" anchor="b">
            <a:normAutofit/>
          </a:bodyPr>
          <a:lstStyle/>
          <a:p>
            <a:pPr marL="0" indent="0" algn="ctr">
              <a:buNone/>
            </a:pPr>
            <a:endParaRPr lang="en-US" sz="3200" b="1" dirty="0"/>
          </a:p>
        </p:txBody>
      </p:sp>
      <p:pic>
        <p:nvPicPr>
          <p:cNvPr id="1026" name="Picture 2" descr="candle">
            <a:extLst>
              <a:ext uri="{FF2B5EF4-FFF2-40B4-BE49-F238E27FC236}">
                <a16:creationId xmlns:a16="http://schemas.microsoft.com/office/drawing/2014/main" id="{32955496-1ECF-A0CF-0AB8-9E98BF05ED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5001" b="1"/>
          <a:stretch>
            <a:fillRect/>
          </a:stretch>
        </p:blipFill>
        <p:spPr bwMode="auto">
          <a:xfrm>
            <a:off x="8273376" y="397730"/>
            <a:ext cx="2131388" cy="2131388"/>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4B2FE3E-F480-ADDC-834E-845C545E5528}"/>
              </a:ext>
            </a:extLst>
          </p:cNvPr>
          <p:cNvSpPr>
            <a:spLocks noGrp="1"/>
          </p:cNvSpPr>
          <p:nvPr>
            <p:ph type="sldNum" sz="quarter" idx="12"/>
          </p:nvPr>
        </p:nvSpPr>
        <p:spPr/>
        <p:txBody>
          <a:bodyPr/>
          <a:lstStyle/>
          <a:p>
            <a:fld id="{78CA1821-D7C9-4D48-8D80-2EB6CD79542E}" type="slidenum">
              <a:rPr lang="en-US" smtClean="0"/>
              <a:t>3</a:t>
            </a:fld>
            <a:endParaRPr lang="en-US"/>
          </a:p>
        </p:txBody>
      </p:sp>
    </p:spTree>
    <p:extLst>
      <p:ext uri="{BB962C8B-B14F-4D97-AF65-F5344CB8AC3E}">
        <p14:creationId xmlns:p14="http://schemas.microsoft.com/office/powerpoint/2010/main" val="1002623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F7BDA-45A8-48B2-BE52-CF295322FE66}"/>
              </a:ext>
            </a:extLst>
          </p:cNvPr>
          <p:cNvSpPr>
            <a:spLocks noGrp="1"/>
          </p:cNvSpPr>
          <p:nvPr>
            <p:ph type="title"/>
          </p:nvPr>
        </p:nvSpPr>
        <p:spPr/>
        <p:txBody>
          <a:bodyPr/>
          <a:lstStyle/>
          <a:p>
            <a:pPr algn="ctr"/>
            <a:r>
              <a:rPr lang="en-US" b="1" dirty="0"/>
              <a:t>Path Forward</a:t>
            </a:r>
          </a:p>
        </p:txBody>
      </p:sp>
      <p:sp>
        <p:nvSpPr>
          <p:cNvPr id="3" name="Content Placeholder 2">
            <a:extLst>
              <a:ext uri="{FF2B5EF4-FFF2-40B4-BE49-F238E27FC236}">
                <a16:creationId xmlns:a16="http://schemas.microsoft.com/office/drawing/2014/main" id="{AA34B4D6-F86D-9544-2C94-301BB491D315}"/>
              </a:ext>
            </a:extLst>
          </p:cNvPr>
          <p:cNvSpPr>
            <a:spLocks noGrp="1"/>
          </p:cNvSpPr>
          <p:nvPr>
            <p:ph sz="half" idx="1"/>
          </p:nvPr>
        </p:nvSpPr>
        <p:spPr>
          <a:xfrm>
            <a:off x="243840" y="1825624"/>
            <a:ext cx="6990080" cy="5167311"/>
          </a:xfrm>
        </p:spPr>
        <p:txBody>
          <a:bodyPr>
            <a:noAutofit/>
          </a:bodyPr>
          <a:lstStyle/>
          <a:p>
            <a:pPr lvl="1"/>
            <a:r>
              <a:rPr lang="en-US" sz="3200" dirty="0"/>
              <a:t>Control water runoff</a:t>
            </a:r>
          </a:p>
          <a:p>
            <a:pPr lvl="1"/>
            <a:r>
              <a:rPr lang="en-US" sz="3200" dirty="0"/>
              <a:t>Use native plants with deep roots instead of lawns</a:t>
            </a:r>
          </a:p>
          <a:p>
            <a:pPr lvl="1"/>
            <a:r>
              <a:rPr lang="en-US" sz="3200" dirty="0"/>
              <a:t>Avoid fertilizers</a:t>
            </a:r>
          </a:p>
          <a:p>
            <a:pPr lvl="1"/>
            <a:r>
              <a:rPr lang="en-US" sz="3200" dirty="0"/>
              <a:t>Maintain septic (pump &amp; inspect)</a:t>
            </a:r>
          </a:p>
          <a:p>
            <a:pPr lvl="1"/>
            <a:r>
              <a:rPr lang="en-US" sz="3200" dirty="0"/>
              <a:t>Avoid wake boats </a:t>
            </a:r>
          </a:p>
          <a:p>
            <a:pPr lvl="1"/>
            <a:r>
              <a:rPr lang="en-US" sz="3200" dirty="0"/>
              <a:t>No dock agitators</a:t>
            </a:r>
          </a:p>
          <a:p>
            <a:pPr lvl="1"/>
            <a:r>
              <a:rPr lang="en-US" sz="3200" dirty="0"/>
              <a:t>Reduce winter salt</a:t>
            </a:r>
          </a:p>
          <a:p>
            <a:pPr lvl="1"/>
            <a:r>
              <a:rPr lang="en-US" sz="3200" dirty="0"/>
              <a:t>Go “Wild”</a:t>
            </a:r>
          </a:p>
        </p:txBody>
      </p:sp>
      <p:pic>
        <p:nvPicPr>
          <p:cNvPr id="5" name="Content Placeholder 4" descr="Boat Dock Basics | Lake Homes Realty">
            <a:extLst>
              <a:ext uri="{FF2B5EF4-FFF2-40B4-BE49-F238E27FC236}">
                <a16:creationId xmlns:a16="http://schemas.microsoft.com/office/drawing/2014/main" id="{F434EA72-AB72-D6D2-3C75-D28499E83606}"/>
              </a:ext>
            </a:extLst>
          </p:cNvPr>
          <p:cNvPicPr>
            <a:picLocks noGrp="1" noChangeAspect="1"/>
          </p:cNvPicPr>
          <p:nvPr>
            <p:ph sz="half" idx="2"/>
          </p:nvPr>
        </p:nvPicPr>
        <p:blipFill>
          <a:blip r:embed="rId3"/>
          <a:stretch>
            <a:fillRect/>
          </a:stretch>
        </p:blipFill>
        <p:spPr>
          <a:xfrm>
            <a:off x="6964681" y="1690688"/>
            <a:ext cx="6019799" cy="5167312"/>
          </a:xfrm>
          <a:prstGeom prst="rect">
            <a:avLst/>
          </a:prstGeom>
        </p:spPr>
      </p:pic>
      <p:sp>
        <p:nvSpPr>
          <p:cNvPr id="4" name="Slide Number Placeholder 3">
            <a:extLst>
              <a:ext uri="{FF2B5EF4-FFF2-40B4-BE49-F238E27FC236}">
                <a16:creationId xmlns:a16="http://schemas.microsoft.com/office/drawing/2014/main" id="{17638355-143E-FE8A-FC74-4AE146212330}"/>
              </a:ext>
            </a:extLst>
          </p:cNvPr>
          <p:cNvSpPr>
            <a:spLocks noGrp="1"/>
          </p:cNvSpPr>
          <p:nvPr>
            <p:ph type="sldNum" sz="quarter" idx="12"/>
          </p:nvPr>
        </p:nvSpPr>
        <p:spPr/>
        <p:txBody>
          <a:bodyPr/>
          <a:lstStyle/>
          <a:p>
            <a:fld id="{78CA1821-D7C9-4D48-8D80-2EB6CD79542E}" type="slidenum">
              <a:rPr lang="en-US" smtClean="0"/>
              <a:t>30</a:t>
            </a:fld>
            <a:endParaRPr lang="en-US"/>
          </a:p>
        </p:txBody>
      </p:sp>
    </p:spTree>
    <p:extLst>
      <p:ext uri="{BB962C8B-B14F-4D97-AF65-F5344CB8AC3E}">
        <p14:creationId xmlns:p14="http://schemas.microsoft.com/office/powerpoint/2010/main" val="3748411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4E958-7896-78D6-E247-3B9D7CEDF609}"/>
              </a:ext>
            </a:extLst>
          </p:cNvPr>
          <p:cNvSpPr>
            <a:spLocks noGrp="1"/>
          </p:cNvSpPr>
          <p:nvPr>
            <p:ph type="title"/>
          </p:nvPr>
        </p:nvSpPr>
        <p:spPr>
          <a:xfrm>
            <a:off x="838200" y="0"/>
            <a:ext cx="10515600" cy="1124262"/>
          </a:xfrm>
        </p:spPr>
        <p:txBody>
          <a:bodyPr/>
          <a:lstStyle/>
          <a:p>
            <a:pPr algn="ctr"/>
            <a:r>
              <a:rPr lang="en-US" b="1" dirty="0"/>
              <a:t>Welcome New Neighbors</a:t>
            </a:r>
          </a:p>
        </p:txBody>
      </p:sp>
      <p:pic>
        <p:nvPicPr>
          <p:cNvPr id="7170" name="Picture 2" descr="Life is Better at the Lake Logo - PICRYL - Public Domain Media Search  Engine Public Domain Search">
            <a:extLst>
              <a:ext uri="{FF2B5EF4-FFF2-40B4-BE49-F238E27FC236}">
                <a16:creationId xmlns:a16="http://schemas.microsoft.com/office/drawing/2014/main" id="{AF0BFC4C-1BA2-1BC5-A290-1D85DBDFB5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2977" y="1124262"/>
            <a:ext cx="5838266" cy="58382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A4BBE17-F93A-EDB4-2BE1-339BAC1289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0528" y="1339670"/>
            <a:ext cx="2494777" cy="2400635"/>
          </a:xfrm>
          <a:prstGeom prst="rect">
            <a:avLst/>
          </a:prstGeom>
        </p:spPr>
      </p:pic>
      <p:pic>
        <p:nvPicPr>
          <p:cNvPr id="7" name="Picture 6">
            <a:extLst>
              <a:ext uri="{FF2B5EF4-FFF2-40B4-BE49-F238E27FC236}">
                <a16:creationId xmlns:a16="http://schemas.microsoft.com/office/drawing/2014/main" id="{0072FE37-AA85-CDEB-12EC-B2130A60BE7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08915" y="4017796"/>
            <a:ext cx="2494777" cy="2400635"/>
          </a:xfrm>
          <a:prstGeom prst="rect">
            <a:avLst/>
          </a:prstGeom>
        </p:spPr>
      </p:pic>
      <p:sp>
        <p:nvSpPr>
          <p:cNvPr id="3" name="Slide Number Placeholder 2">
            <a:extLst>
              <a:ext uri="{FF2B5EF4-FFF2-40B4-BE49-F238E27FC236}">
                <a16:creationId xmlns:a16="http://schemas.microsoft.com/office/drawing/2014/main" id="{145C609A-2906-AD70-F1CF-0DEF39FB14A1}"/>
              </a:ext>
            </a:extLst>
          </p:cNvPr>
          <p:cNvSpPr>
            <a:spLocks noGrp="1"/>
          </p:cNvSpPr>
          <p:nvPr>
            <p:ph type="sldNum" sz="quarter" idx="12"/>
          </p:nvPr>
        </p:nvSpPr>
        <p:spPr/>
        <p:txBody>
          <a:bodyPr/>
          <a:lstStyle/>
          <a:p>
            <a:fld id="{78CA1821-D7C9-4D48-8D80-2EB6CD79542E}" type="slidenum">
              <a:rPr lang="en-US" smtClean="0"/>
              <a:t>31</a:t>
            </a:fld>
            <a:endParaRPr lang="en-US"/>
          </a:p>
        </p:txBody>
      </p:sp>
    </p:spTree>
    <p:extLst>
      <p:ext uri="{BB962C8B-B14F-4D97-AF65-F5344CB8AC3E}">
        <p14:creationId xmlns:p14="http://schemas.microsoft.com/office/powerpoint/2010/main" val="897106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CD154-CC8C-A818-146F-36C26D13A5F8}"/>
              </a:ext>
            </a:extLst>
          </p:cNvPr>
          <p:cNvSpPr>
            <a:spLocks noGrp="1"/>
          </p:cNvSpPr>
          <p:nvPr>
            <p:ph type="title"/>
          </p:nvPr>
        </p:nvSpPr>
        <p:spPr>
          <a:xfrm>
            <a:off x="838200" y="365125"/>
            <a:ext cx="10515600" cy="1526737"/>
          </a:xfrm>
        </p:spPr>
        <p:txBody>
          <a:bodyPr/>
          <a:lstStyle/>
          <a:p>
            <a:pPr algn="ctr"/>
            <a:r>
              <a:rPr lang="en-US" b="1" dirty="0"/>
              <a:t>Get Your Mirror Lake Shirt!</a:t>
            </a:r>
            <a:br>
              <a:rPr lang="en-US" b="1" dirty="0"/>
            </a:br>
            <a:r>
              <a:rPr lang="en-US" b="1" dirty="0"/>
              <a:t>$25 or </a:t>
            </a:r>
            <a:r>
              <a:rPr lang="en-US" b="1"/>
              <a:t>2 for $40!</a:t>
            </a:r>
            <a:endParaRPr lang="en-US" b="1" dirty="0"/>
          </a:p>
        </p:txBody>
      </p:sp>
      <p:pic>
        <p:nvPicPr>
          <p:cNvPr id="5" name="Content Placeholder 4" descr="Tee Shirts For Sale Shop Neon T Shirts Sale 2K Tech Y2K Retro Reality Neon  Lights">
            <a:extLst>
              <a:ext uri="{FF2B5EF4-FFF2-40B4-BE49-F238E27FC236}">
                <a16:creationId xmlns:a16="http://schemas.microsoft.com/office/drawing/2014/main" id="{AD8876F5-517D-8769-578E-2FFC6F37379D}"/>
              </a:ext>
            </a:extLst>
          </p:cNvPr>
          <p:cNvPicPr>
            <a:picLocks noGrp="1" noChangeAspect="1"/>
          </p:cNvPicPr>
          <p:nvPr>
            <p:ph idx="1"/>
          </p:nvPr>
        </p:nvPicPr>
        <p:blipFill>
          <a:blip r:embed="rId2"/>
          <a:stretch>
            <a:fillRect/>
          </a:stretch>
        </p:blipFill>
        <p:spPr>
          <a:xfrm>
            <a:off x="2018798" y="1702675"/>
            <a:ext cx="8740253" cy="5328746"/>
          </a:xfrm>
          <a:prstGeom prst="rect">
            <a:avLst/>
          </a:prstGeom>
        </p:spPr>
      </p:pic>
      <p:sp>
        <p:nvSpPr>
          <p:cNvPr id="4" name="Slide Number Placeholder 3">
            <a:extLst>
              <a:ext uri="{FF2B5EF4-FFF2-40B4-BE49-F238E27FC236}">
                <a16:creationId xmlns:a16="http://schemas.microsoft.com/office/drawing/2014/main" id="{E7AFC893-93E9-39D1-7D0B-817D9688F492}"/>
              </a:ext>
            </a:extLst>
          </p:cNvPr>
          <p:cNvSpPr>
            <a:spLocks noGrp="1"/>
          </p:cNvSpPr>
          <p:nvPr>
            <p:ph type="sldNum" sz="quarter" idx="12"/>
          </p:nvPr>
        </p:nvSpPr>
        <p:spPr/>
        <p:txBody>
          <a:bodyPr/>
          <a:lstStyle/>
          <a:p>
            <a:fld id="{78CA1821-D7C9-4D48-8D80-2EB6CD79542E}" type="slidenum">
              <a:rPr lang="en-US" smtClean="0"/>
              <a:t>32</a:t>
            </a:fld>
            <a:endParaRPr lang="en-US"/>
          </a:p>
        </p:txBody>
      </p:sp>
    </p:spTree>
    <p:extLst>
      <p:ext uri="{BB962C8B-B14F-4D97-AF65-F5344CB8AC3E}">
        <p14:creationId xmlns:p14="http://schemas.microsoft.com/office/powerpoint/2010/main" val="2112036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0BFD-16B8-67FA-9893-9EF139E862DC}"/>
              </a:ext>
            </a:extLst>
          </p:cNvPr>
          <p:cNvSpPr>
            <a:spLocks noGrp="1"/>
          </p:cNvSpPr>
          <p:nvPr>
            <p:ph type="title"/>
          </p:nvPr>
        </p:nvSpPr>
        <p:spPr/>
        <p:txBody>
          <a:bodyPr/>
          <a:lstStyle/>
          <a:p>
            <a:pPr algn="ctr"/>
            <a:r>
              <a:rPr lang="en-US" b="1" dirty="0"/>
              <a:t>Social Events</a:t>
            </a:r>
          </a:p>
        </p:txBody>
      </p:sp>
      <p:sp>
        <p:nvSpPr>
          <p:cNvPr id="3" name="Content Placeholder 2">
            <a:extLst>
              <a:ext uri="{FF2B5EF4-FFF2-40B4-BE49-F238E27FC236}">
                <a16:creationId xmlns:a16="http://schemas.microsoft.com/office/drawing/2014/main" id="{5FC15368-8087-A7BE-9BD8-9E4C3B445DDD}"/>
              </a:ext>
            </a:extLst>
          </p:cNvPr>
          <p:cNvSpPr>
            <a:spLocks noGrp="1"/>
          </p:cNvSpPr>
          <p:nvPr>
            <p:ph sz="half" idx="1"/>
          </p:nvPr>
        </p:nvSpPr>
        <p:spPr>
          <a:xfrm>
            <a:off x="838200" y="1505464"/>
            <a:ext cx="5641428" cy="5216011"/>
          </a:xfrm>
        </p:spPr>
        <p:txBody>
          <a:bodyPr>
            <a:normAutofit/>
          </a:bodyPr>
          <a:lstStyle/>
          <a:p>
            <a:r>
              <a:rPr lang="en-US" b="1" dirty="0"/>
              <a:t>Boat Parade </a:t>
            </a:r>
            <a:r>
              <a:rPr lang="en-US" dirty="0"/>
              <a:t>July 3 10:00am</a:t>
            </a:r>
          </a:p>
          <a:p>
            <a:pPr marL="0" indent="0">
              <a:buNone/>
            </a:pPr>
            <a:r>
              <a:rPr lang="en-US" dirty="0"/>
              <a:t>                               July 5 Rain Date</a:t>
            </a:r>
          </a:p>
          <a:p>
            <a:pPr marL="0" indent="0">
              <a:buNone/>
            </a:pPr>
            <a:r>
              <a:rPr lang="en-US" dirty="0"/>
              <a:t>    ****************************</a:t>
            </a:r>
            <a:endParaRPr lang="en-US" b="1" dirty="0"/>
          </a:p>
          <a:p>
            <a:pPr marL="0" indent="0">
              <a:buNone/>
            </a:pPr>
            <a:r>
              <a:rPr lang="en-US" b="1" dirty="0"/>
              <a:t>          VOLUNTEERS NEEDED</a:t>
            </a:r>
          </a:p>
          <a:p>
            <a:pPr marL="0" indent="0">
              <a:buNone/>
            </a:pPr>
            <a:r>
              <a:rPr lang="en-US" b="1" dirty="0"/>
              <a:t>Old Fashioned Mirror Lake Mingle </a:t>
            </a:r>
          </a:p>
          <a:p>
            <a:pPr marL="0" indent="0">
              <a:buNone/>
            </a:pPr>
            <a:r>
              <a:rPr lang="en-US" dirty="0"/>
              <a:t>                                Aug 22 4-7:00pm</a:t>
            </a:r>
          </a:p>
          <a:p>
            <a:pPr marL="0" indent="0">
              <a:buNone/>
            </a:pPr>
            <a:r>
              <a:rPr lang="en-US" dirty="0"/>
              <a:t>                                Aug 23 Rain Date</a:t>
            </a:r>
          </a:p>
          <a:p>
            <a:pPr marL="0" indent="0">
              <a:buNone/>
            </a:pPr>
            <a:r>
              <a:rPr lang="en-US" dirty="0"/>
              <a:t>Families and Younger Members</a:t>
            </a:r>
          </a:p>
          <a:p>
            <a:pPr marL="0" indent="0">
              <a:buNone/>
            </a:pPr>
            <a:r>
              <a:rPr lang="en-US" b="1" dirty="0"/>
              <a:t>                  BBQ, Games &amp; Music</a:t>
            </a:r>
          </a:p>
        </p:txBody>
      </p:sp>
      <p:pic>
        <p:nvPicPr>
          <p:cNvPr id="6" name="Content Placeholder 5">
            <a:extLst>
              <a:ext uri="{FF2B5EF4-FFF2-40B4-BE49-F238E27FC236}">
                <a16:creationId xmlns:a16="http://schemas.microsoft.com/office/drawing/2014/main" id="{3DBAD022-E6CE-D066-DDB0-8B5C0E0AF09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6751438" y="1393288"/>
            <a:ext cx="4602362" cy="5216011"/>
          </a:xfrm>
          <a:prstGeom prst="rect">
            <a:avLst/>
          </a:prstGeom>
        </p:spPr>
      </p:pic>
      <p:sp>
        <p:nvSpPr>
          <p:cNvPr id="4" name="Slide Number Placeholder 3">
            <a:extLst>
              <a:ext uri="{FF2B5EF4-FFF2-40B4-BE49-F238E27FC236}">
                <a16:creationId xmlns:a16="http://schemas.microsoft.com/office/drawing/2014/main" id="{0FE2B6C1-9EE4-2021-C42E-52266250F085}"/>
              </a:ext>
            </a:extLst>
          </p:cNvPr>
          <p:cNvSpPr>
            <a:spLocks noGrp="1"/>
          </p:cNvSpPr>
          <p:nvPr>
            <p:ph type="sldNum" sz="quarter" idx="12"/>
          </p:nvPr>
        </p:nvSpPr>
        <p:spPr/>
        <p:txBody>
          <a:bodyPr/>
          <a:lstStyle/>
          <a:p>
            <a:fld id="{78CA1821-D7C9-4D48-8D80-2EB6CD79542E}" type="slidenum">
              <a:rPr lang="en-US" smtClean="0"/>
              <a:t>33</a:t>
            </a:fld>
            <a:endParaRPr lang="en-US"/>
          </a:p>
        </p:txBody>
      </p:sp>
    </p:spTree>
    <p:extLst>
      <p:ext uri="{BB962C8B-B14F-4D97-AF65-F5344CB8AC3E}">
        <p14:creationId xmlns:p14="http://schemas.microsoft.com/office/powerpoint/2010/main" val="3909021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F3C69-C390-D561-8D35-D37EF204DAE6}"/>
              </a:ext>
            </a:extLst>
          </p:cNvPr>
          <p:cNvSpPr>
            <a:spLocks noGrp="1"/>
          </p:cNvSpPr>
          <p:nvPr>
            <p:ph type="title"/>
          </p:nvPr>
        </p:nvSpPr>
        <p:spPr/>
        <p:txBody>
          <a:bodyPr>
            <a:normAutofit fontScale="90000"/>
          </a:bodyPr>
          <a:lstStyle/>
          <a:p>
            <a:pPr algn="ctr"/>
            <a:br>
              <a:rPr lang="en-US" b="1" dirty="0"/>
            </a:br>
            <a:br>
              <a:rPr lang="en-US" sz="4900" b="1" dirty="0"/>
            </a:br>
            <a:r>
              <a:rPr lang="en-US" sz="4900" b="1" dirty="0"/>
              <a:t>MLPA Website</a:t>
            </a:r>
            <a:br>
              <a:rPr lang="en-US" b="1" dirty="0"/>
            </a:br>
            <a:r>
              <a:rPr lang="en-US" sz="2200" dirty="0"/>
              <a:t>https://www.mirrorlakenh.org/</a:t>
            </a:r>
            <a:br>
              <a:rPr lang="en-US" sz="2200" dirty="0"/>
            </a:br>
            <a:br>
              <a:rPr lang="en-US" sz="2200" dirty="0"/>
            </a:br>
            <a:br>
              <a:rPr lang="en-US" sz="3200" dirty="0"/>
            </a:br>
            <a:br>
              <a:rPr lang="en-US" sz="3200" dirty="0"/>
            </a:br>
            <a:endParaRPr lang="en-US" sz="3200" dirty="0"/>
          </a:p>
        </p:txBody>
      </p:sp>
      <p:pic>
        <p:nvPicPr>
          <p:cNvPr id="5" name="Content Placeholder 4" descr="A lake with trees and mountains in the background&#10;&#10;Description automatically generated">
            <a:extLst>
              <a:ext uri="{FF2B5EF4-FFF2-40B4-BE49-F238E27FC236}">
                <a16:creationId xmlns:a16="http://schemas.microsoft.com/office/drawing/2014/main" id="{00B5CCCC-C87C-6BCF-36C4-5E3B41CC11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4155" y="1435855"/>
            <a:ext cx="7073867" cy="5305401"/>
          </a:xfrm>
        </p:spPr>
      </p:pic>
      <p:sp>
        <p:nvSpPr>
          <p:cNvPr id="3" name="Slide Number Placeholder 2">
            <a:extLst>
              <a:ext uri="{FF2B5EF4-FFF2-40B4-BE49-F238E27FC236}">
                <a16:creationId xmlns:a16="http://schemas.microsoft.com/office/drawing/2014/main" id="{F5A44D41-7B37-C98A-C67B-464DB1F2883F}"/>
              </a:ext>
            </a:extLst>
          </p:cNvPr>
          <p:cNvSpPr>
            <a:spLocks noGrp="1"/>
          </p:cNvSpPr>
          <p:nvPr>
            <p:ph type="sldNum" sz="quarter" idx="12"/>
          </p:nvPr>
        </p:nvSpPr>
        <p:spPr/>
        <p:txBody>
          <a:bodyPr/>
          <a:lstStyle/>
          <a:p>
            <a:fld id="{78CA1821-D7C9-4D48-8D80-2EB6CD79542E}" type="slidenum">
              <a:rPr lang="en-US" smtClean="0"/>
              <a:t>34</a:t>
            </a:fld>
            <a:endParaRPr lang="en-US"/>
          </a:p>
        </p:txBody>
      </p:sp>
    </p:spTree>
    <p:extLst>
      <p:ext uri="{BB962C8B-B14F-4D97-AF65-F5344CB8AC3E}">
        <p14:creationId xmlns:p14="http://schemas.microsoft.com/office/powerpoint/2010/main" val="1810436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031F5419-A98F-13A0-2A5D-4B8E6E984FF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56276" y="1666080"/>
            <a:ext cx="6356350" cy="5191919"/>
          </a:xfrm>
          <a:prstGeom prst="rect">
            <a:avLst/>
          </a:prstGeom>
        </p:spPr>
      </p:pic>
      <p:sp>
        <p:nvSpPr>
          <p:cNvPr id="10" name="Title 9">
            <a:extLst>
              <a:ext uri="{FF2B5EF4-FFF2-40B4-BE49-F238E27FC236}">
                <a16:creationId xmlns:a16="http://schemas.microsoft.com/office/drawing/2014/main" id="{609F1E97-052A-807F-6BFB-3C7E9750B31F}"/>
              </a:ext>
            </a:extLst>
          </p:cNvPr>
          <p:cNvSpPr>
            <a:spLocks noGrp="1"/>
          </p:cNvSpPr>
          <p:nvPr>
            <p:ph type="title"/>
          </p:nvPr>
        </p:nvSpPr>
        <p:spPr/>
        <p:txBody>
          <a:bodyPr/>
          <a:lstStyle/>
          <a:p>
            <a:pPr algn="ctr"/>
            <a:r>
              <a:rPr lang="en-US" b="1" dirty="0"/>
              <a:t>Lakes Region Planning Commission</a:t>
            </a:r>
            <a:br>
              <a:rPr lang="en-US" b="1" dirty="0"/>
            </a:br>
            <a:r>
              <a:rPr lang="en-US" b="1" dirty="0"/>
              <a:t>Ayers Cotton Award:   STEVE SCAPICCHIO</a:t>
            </a:r>
          </a:p>
        </p:txBody>
      </p:sp>
      <p:pic>
        <p:nvPicPr>
          <p:cNvPr id="9" name="Content Placeholder 8">
            <a:extLst>
              <a:ext uri="{FF2B5EF4-FFF2-40B4-BE49-F238E27FC236}">
                <a16:creationId xmlns:a16="http://schemas.microsoft.com/office/drawing/2014/main" id="{949CF9D2-FFE5-35DF-D99E-D8A81E3656B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9375" y="1690687"/>
            <a:ext cx="6435726" cy="5167311"/>
          </a:xfrm>
          <a:prstGeom prst="rect">
            <a:avLst/>
          </a:prstGeom>
        </p:spPr>
      </p:pic>
      <p:sp>
        <p:nvSpPr>
          <p:cNvPr id="2" name="Slide Number Placeholder 1">
            <a:extLst>
              <a:ext uri="{FF2B5EF4-FFF2-40B4-BE49-F238E27FC236}">
                <a16:creationId xmlns:a16="http://schemas.microsoft.com/office/drawing/2014/main" id="{BC63B70D-A32F-076F-7293-E9F611701B9C}"/>
              </a:ext>
            </a:extLst>
          </p:cNvPr>
          <p:cNvSpPr>
            <a:spLocks noGrp="1"/>
          </p:cNvSpPr>
          <p:nvPr>
            <p:ph type="sldNum" sz="quarter" idx="12"/>
          </p:nvPr>
        </p:nvSpPr>
        <p:spPr/>
        <p:txBody>
          <a:bodyPr/>
          <a:lstStyle/>
          <a:p>
            <a:fld id="{78CA1821-D7C9-4D48-8D80-2EB6CD79542E}" type="slidenum">
              <a:rPr lang="en-US" smtClean="0"/>
              <a:t>4</a:t>
            </a:fld>
            <a:endParaRPr lang="en-US"/>
          </a:p>
        </p:txBody>
      </p:sp>
    </p:spTree>
    <p:extLst>
      <p:ext uri="{BB962C8B-B14F-4D97-AF65-F5344CB8AC3E}">
        <p14:creationId xmlns:p14="http://schemas.microsoft.com/office/powerpoint/2010/main" val="2148579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F91D6-23ED-A297-E196-D80A2F770755}"/>
              </a:ext>
            </a:extLst>
          </p:cNvPr>
          <p:cNvSpPr>
            <a:spLocks noGrp="1"/>
          </p:cNvSpPr>
          <p:nvPr>
            <p:ph type="title"/>
          </p:nvPr>
        </p:nvSpPr>
        <p:spPr>
          <a:xfrm>
            <a:off x="838200" y="365125"/>
            <a:ext cx="10515600" cy="668545"/>
          </a:xfrm>
        </p:spPr>
        <p:txBody>
          <a:bodyPr>
            <a:normAutofit fontScale="90000"/>
          </a:bodyPr>
          <a:lstStyle/>
          <a:p>
            <a:pPr algn="ctr"/>
            <a:r>
              <a:rPr lang="en-US" b="1" dirty="0"/>
              <a:t>How Can You Help Today?</a:t>
            </a:r>
          </a:p>
        </p:txBody>
      </p:sp>
      <p:sp>
        <p:nvSpPr>
          <p:cNvPr id="3" name="Content Placeholder 2">
            <a:extLst>
              <a:ext uri="{FF2B5EF4-FFF2-40B4-BE49-F238E27FC236}">
                <a16:creationId xmlns:a16="http://schemas.microsoft.com/office/drawing/2014/main" id="{94ACAAFD-29A7-B87C-751F-5F7DA8613BA1}"/>
              </a:ext>
            </a:extLst>
          </p:cNvPr>
          <p:cNvSpPr>
            <a:spLocks noGrp="1"/>
          </p:cNvSpPr>
          <p:nvPr>
            <p:ph sz="half" idx="1"/>
          </p:nvPr>
        </p:nvSpPr>
        <p:spPr>
          <a:xfrm>
            <a:off x="304800" y="1033670"/>
            <a:ext cx="5715000" cy="5143293"/>
          </a:xfrm>
        </p:spPr>
        <p:txBody>
          <a:bodyPr/>
          <a:lstStyle/>
          <a:p>
            <a:pPr marL="0" indent="0">
              <a:buNone/>
            </a:pPr>
            <a:r>
              <a:rPr lang="en-US" b="1" dirty="0"/>
              <a:t>Permission to Walk on  Property</a:t>
            </a:r>
          </a:p>
        </p:txBody>
      </p:sp>
      <p:sp>
        <p:nvSpPr>
          <p:cNvPr id="4" name="Content Placeholder 3">
            <a:extLst>
              <a:ext uri="{FF2B5EF4-FFF2-40B4-BE49-F238E27FC236}">
                <a16:creationId xmlns:a16="http://schemas.microsoft.com/office/drawing/2014/main" id="{3D440384-1192-9398-31AA-B4550369F60E}"/>
              </a:ext>
            </a:extLst>
          </p:cNvPr>
          <p:cNvSpPr>
            <a:spLocks noGrp="1"/>
          </p:cNvSpPr>
          <p:nvPr>
            <p:ph sz="half" idx="2"/>
          </p:nvPr>
        </p:nvSpPr>
        <p:spPr>
          <a:xfrm>
            <a:off x="6172200" y="1033670"/>
            <a:ext cx="5181600" cy="5143293"/>
          </a:xfrm>
        </p:spPr>
        <p:txBody>
          <a:bodyPr/>
          <a:lstStyle/>
          <a:p>
            <a:pPr marL="0" indent="0">
              <a:buNone/>
            </a:pPr>
            <a:r>
              <a:rPr lang="en-US" dirty="0"/>
              <a:t>      </a:t>
            </a:r>
            <a:r>
              <a:rPr lang="en-US" b="1" dirty="0"/>
              <a:t>Mosquito Bucket Raffle</a:t>
            </a:r>
          </a:p>
          <a:p>
            <a:pPr marL="0" indent="0">
              <a:buNone/>
            </a:pPr>
            <a:endParaRPr lang="en-US" dirty="0"/>
          </a:p>
        </p:txBody>
      </p:sp>
      <p:pic>
        <p:nvPicPr>
          <p:cNvPr id="5" name="Picture 4" descr="This may contain: a bucket full of food sitting on the ground with text overlay that reads easy diy - expensive effective mosquito trap bucket of dorm">
            <a:extLst>
              <a:ext uri="{FF2B5EF4-FFF2-40B4-BE49-F238E27FC236}">
                <a16:creationId xmlns:a16="http://schemas.microsoft.com/office/drawing/2014/main" id="{7D20F1A2-D3AD-F92B-0B65-5262698BA8C6}"/>
              </a:ext>
            </a:extLst>
          </p:cNvPr>
          <p:cNvPicPr>
            <a:picLocks noChangeAspect="1"/>
          </p:cNvPicPr>
          <p:nvPr/>
        </p:nvPicPr>
        <p:blipFill>
          <a:blip r:embed="rId2"/>
          <a:stretch>
            <a:fillRect/>
          </a:stretch>
        </p:blipFill>
        <p:spPr>
          <a:xfrm>
            <a:off x="7029640" y="1702215"/>
            <a:ext cx="3466720" cy="6160964"/>
          </a:xfrm>
          <a:prstGeom prst="rect">
            <a:avLst/>
          </a:prstGeom>
        </p:spPr>
      </p:pic>
      <p:pic>
        <p:nvPicPr>
          <p:cNvPr id="6" name="Picture 5">
            <a:extLst>
              <a:ext uri="{FF2B5EF4-FFF2-40B4-BE49-F238E27FC236}">
                <a16:creationId xmlns:a16="http://schemas.microsoft.com/office/drawing/2014/main" id="{FBAB261A-3262-535E-7B75-6E54F93BF000}"/>
              </a:ext>
            </a:extLst>
          </p:cNvPr>
          <p:cNvPicPr>
            <a:picLocks noChangeAspect="1"/>
          </p:cNvPicPr>
          <p:nvPr/>
        </p:nvPicPr>
        <p:blipFill>
          <a:blip r:embed="rId3"/>
          <a:stretch>
            <a:fillRect/>
          </a:stretch>
        </p:blipFill>
        <p:spPr>
          <a:xfrm>
            <a:off x="649356" y="1613048"/>
            <a:ext cx="4307596" cy="5011560"/>
          </a:xfrm>
          <a:prstGeom prst="rect">
            <a:avLst/>
          </a:prstGeom>
        </p:spPr>
      </p:pic>
      <p:sp>
        <p:nvSpPr>
          <p:cNvPr id="7" name="Slide Number Placeholder 6">
            <a:extLst>
              <a:ext uri="{FF2B5EF4-FFF2-40B4-BE49-F238E27FC236}">
                <a16:creationId xmlns:a16="http://schemas.microsoft.com/office/drawing/2014/main" id="{98BE3506-C6D2-13DD-4B19-B3F42A0BE971}"/>
              </a:ext>
            </a:extLst>
          </p:cNvPr>
          <p:cNvSpPr>
            <a:spLocks noGrp="1"/>
          </p:cNvSpPr>
          <p:nvPr>
            <p:ph type="sldNum" sz="quarter" idx="12"/>
          </p:nvPr>
        </p:nvSpPr>
        <p:spPr/>
        <p:txBody>
          <a:bodyPr/>
          <a:lstStyle/>
          <a:p>
            <a:fld id="{78CA1821-D7C9-4D48-8D80-2EB6CD79542E}" type="slidenum">
              <a:rPr lang="en-US" smtClean="0"/>
              <a:t>5</a:t>
            </a:fld>
            <a:endParaRPr lang="en-US"/>
          </a:p>
        </p:txBody>
      </p:sp>
    </p:spTree>
    <p:extLst>
      <p:ext uri="{BB962C8B-B14F-4D97-AF65-F5344CB8AC3E}">
        <p14:creationId xmlns:p14="http://schemas.microsoft.com/office/powerpoint/2010/main" val="3666549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BEF54-9CED-4C59-C05B-422F827AB267}"/>
              </a:ext>
            </a:extLst>
          </p:cNvPr>
          <p:cNvSpPr>
            <a:spLocks noGrp="1"/>
          </p:cNvSpPr>
          <p:nvPr>
            <p:ph type="title"/>
          </p:nvPr>
        </p:nvSpPr>
        <p:spPr>
          <a:xfrm>
            <a:off x="640080" y="325369"/>
            <a:ext cx="4368602" cy="1956841"/>
          </a:xfrm>
        </p:spPr>
        <p:txBody>
          <a:bodyPr anchor="b">
            <a:normAutofit/>
          </a:bodyPr>
          <a:lstStyle/>
          <a:p>
            <a:pPr algn="ctr"/>
            <a:r>
              <a:rPr lang="en-US" sz="5400" b="1" dirty="0"/>
              <a:t>Secretary’s Report</a:t>
            </a:r>
          </a:p>
        </p:txBody>
      </p:sp>
      <p:sp>
        <p:nvSpPr>
          <p:cNvPr id="4102" name="Content Placeholder 4101">
            <a:extLst>
              <a:ext uri="{FF2B5EF4-FFF2-40B4-BE49-F238E27FC236}">
                <a16:creationId xmlns:a16="http://schemas.microsoft.com/office/drawing/2014/main" id="{83558A35-D123-92D8-0ACB-C54769DC4EC6}"/>
              </a:ext>
            </a:extLst>
          </p:cNvPr>
          <p:cNvSpPr>
            <a:spLocks noGrp="1"/>
          </p:cNvSpPr>
          <p:nvPr>
            <p:ph idx="1"/>
          </p:nvPr>
        </p:nvSpPr>
        <p:spPr>
          <a:xfrm>
            <a:off x="0" y="3614557"/>
            <a:ext cx="5139559" cy="2579009"/>
          </a:xfrm>
        </p:spPr>
        <p:txBody>
          <a:bodyPr>
            <a:normAutofit/>
          </a:bodyPr>
          <a:lstStyle/>
          <a:p>
            <a:pPr marL="0" indent="0" algn="ctr">
              <a:buNone/>
            </a:pPr>
            <a:r>
              <a:rPr lang="en-US" sz="3200" dirty="0"/>
              <a:t>Fran O'Donoghue</a:t>
            </a:r>
          </a:p>
          <a:p>
            <a:pPr marL="0" indent="0" algn="ctr">
              <a:buNone/>
            </a:pPr>
            <a:endParaRPr lang="en-US" sz="3200" dirty="0"/>
          </a:p>
          <a:p>
            <a:pPr marL="0" indent="0">
              <a:buNone/>
            </a:pPr>
            <a:endParaRPr lang="en-US" sz="2200" dirty="0"/>
          </a:p>
        </p:txBody>
      </p:sp>
      <p:pic>
        <p:nvPicPr>
          <p:cNvPr id="4098" name="Picture 2" descr="No photo description available.">
            <a:extLst>
              <a:ext uri="{FF2B5EF4-FFF2-40B4-BE49-F238E27FC236}">
                <a16:creationId xmlns:a16="http://schemas.microsoft.com/office/drawing/2014/main" id="{4D3F45BE-F49E-F306-9B5B-F1E81A67B2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099" r="-1" b="20127"/>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5920A4C-9B18-82F3-7443-93F691DC6135}"/>
              </a:ext>
            </a:extLst>
          </p:cNvPr>
          <p:cNvSpPr>
            <a:spLocks noGrp="1"/>
          </p:cNvSpPr>
          <p:nvPr>
            <p:ph type="sldNum" sz="quarter" idx="12"/>
          </p:nvPr>
        </p:nvSpPr>
        <p:spPr/>
        <p:txBody>
          <a:bodyPr/>
          <a:lstStyle/>
          <a:p>
            <a:fld id="{78CA1821-D7C9-4D48-8D80-2EB6CD79542E}" type="slidenum">
              <a:rPr lang="en-US" smtClean="0"/>
              <a:t>6</a:t>
            </a:fld>
            <a:endParaRPr lang="en-US"/>
          </a:p>
        </p:txBody>
      </p:sp>
    </p:spTree>
    <p:extLst>
      <p:ext uri="{BB962C8B-B14F-4D97-AF65-F5344CB8AC3E}">
        <p14:creationId xmlns:p14="http://schemas.microsoft.com/office/powerpoint/2010/main" val="1188488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F1A5D0-06AE-859D-4488-947BE02EAEC8}"/>
              </a:ext>
            </a:extLst>
          </p:cNvPr>
          <p:cNvSpPr>
            <a:spLocks noGrp="1"/>
          </p:cNvSpPr>
          <p:nvPr>
            <p:ph type="title"/>
          </p:nvPr>
        </p:nvSpPr>
        <p:spPr>
          <a:xfrm>
            <a:off x="838200" y="0"/>
            <a:ext cx="10515600" cy="1032934"/>
          </a:xfrm>
        </p:spPr>
        <p:txBody>
          <a:bodyPr>
            <a:normAutofit fontScale="90000"/>
          </a:bodyPr>
          <a:lstStyle/>
          <a:p>
            <a:pPr algn="ctr"/>
            <a:r>
              <a:rPr lang="en-US" b="1" dirty="0"/>
              <a:t>2026 MLPA Financial Report</a:t>
            </a:r>
            <a:br>
              <a:rPr lang="en-US" b="1" dirty="0"/>
            </a:br>
            <a:r>
              <a:rPr lang="en-US" sz="3600" dirty="0"/>
              <a:t>Gary Philbin, Treasurer</a:t>
            </a:r>
          </a:p>
        </p:txBody>
      </p:sp>
      <p:sp>
        <p:nvSpPr>
          <p:cNvPr id="3" name="Content Placeholder 2">
            <a:extLst>
              <a:ext uri="{FF2B5EF4-FFF2-40B4-BE49-F238E27FC236}">
                <a16:creationId xmlns:a16="http://schemas.microsoft.com/office/drawing/2014/main" id="{D4D0DB49-602C-B1E7-96FA-CA3112255558}"/>
              </a:ext>
            </a:extLst>
          </p:cNvPr>
          <p:cNvSpPr>
            <a:spLocks noGrp="1"/>
          </p:cNvSpPr>
          <p:nvPr>
            <p:ph sz="half" idx="1"/>
          </p:nvPr>
        </p:nvSpPr>
        <p:spPr>
          <a:xfrm>
            <a:off x="838200" y="1253067"/>
            <a:ext cx="5181600" cy="4923896"/>
          </a:xfrm>
        </p:spPr>
        <p:txBody>
          <a:bodyPr>
            <a:normAutofit lnSpcReduction="10000"/>
          </a:bodyPr>
          <a:lstStyle/>
          <a:p>
            <a:pPr marL="0" indent="0">
              <a:buNone/>
            </a:pPr>
            <a:r>
              <a:rPr lang="en-US" dirty="0"/>
              <a:t>           </a:t>
            </a:r>
            <a:r>
              <a:rPr lang="en-US" b="1" dirty="0"/>
              <a:t>Contributions YTD </a:t>
            </a:r>
          </a:p>
          <a:p>
            <a:r>
              <a:rPr lang="en-US" dirty="0"/>
              <a:t>Check Deposits $8150 </a:t>
            </a:r>
          </a:p>
          <a:p>
            <a:r>
              <a:rPr lang="en-US" dirty="0"/>
              <a:t>Credit Cards        $1155 </a:t>
            </a:r>
          </a:p>
          <a:p>
            <a:r>
              <a:rPr lang="en-US" dirty="0"/>
              <a:t>PayPal                     $1178 </a:t>
            </a:r>
          </a:p>
          <a:p>
            <a:r>
              <a:rPr lang="en-US" dirty="0"/>
              <a:t>Venmo                    $   202 </a:t>
            </a:r>
          </a:p>
          <a:p>
            <a:r>
              <a:rPr lang="en-US" b="1" dirty="0"/>
              <a:t>Total Deposits $10,685</a:t>
            </a:r>
          </a:p>
          <a:p>
            <a:endParaRPr lang="en-US" dirty="0"/>
          </a:p>
          <a:p>
            <a:pPr marL="0" indent="0" algn="ctr">
              <a:buNone/>
            </a:pPr>
            <a:r>
              <a:rPr lang="en-US" b="1" dirty="0"/>
              <a:t>Cash Balance</a:t>
            </a:r>
          </a:p>
          <a:p>
            <a:pPr marL="0" indent="0">
              <a:buNone/>
            </a:pPr>
            <a:r>
              <a:rPr lang="en-US" dirty="0"/>
              <a:t>July 1, 2025              $56,508</a:t>
            </a:r>
          </a:p>
          <a:p>
            <a:pPr marL="0" indent="0">
              <a:buNone/>
            </a:pPr>
            <a:r>
              <a:rPr lang="en-US" dirty="0"/>
              <a:t>May 29, 2026           $53,342</a:t>
            </a:r>
          </a:p>
        </p:txBody>
      </p:sp>
      <p:sp>
        <p:nvSpPr>
          <p:cNvPr id="5" name="Content Placeholder 4">
            <a:extLst>
              <a:ext uri="{FF2B5EF4-FFF2-40B4-BE49-F238E27FC236}">
                <a16:creationId xmlns:a16="http://schemas.microsoft.com/office/drawing/2014/main" id="{AC54BF65-3043-C3B3-5B61-7ACC7394BCF7}"/>
              </a:ext>
            </a:extLst>
          </p:cNvPr>
          <p:cNvSpPr>
            <a:spLocks noGrp="1"/>
          </p:cNvSpPr>
          <p:nvPr>
            <p:ph sz="half" idx="2"/>
          </p:nvPr>
        </p:nvSpPr>
        <p:spPr>
          <a:xfrm>
            <a:off x="6172200" y="1253067"/>
            <a:ext cx="5181600" cy="4923896"/>
          </a:xfrm>
        </p:spPr>
        <p:txBody>
          <a:bodyPr>
            <a:normAutofit lnSpcReduction="10000"/>
          </a:bodyPr>
          <a:lstStyle/>
          <a:p>
            <a:pPr marL="0" indent="0" algn="ctr">
              <a:buNone/>
            </a:pPr>
            <a:r>
              <a:rPr lang="en-US" b="1" dirty="0"/>
              <a:t>Expenses</a:t>
            </a:r>
            <a:r>
              <a:rPr lang="en-US" dirty="0"/>
              <a:t> </a:t>
            </a:r>
          </a:p>
          <a:p>
            <a:pPr marL="0" indent="0">
              <a:buNone/>
            </a:pPr>
            <a:r>
              <a:rPr lang="en-US" dirty="0"/>
              <a:t>NH Lakes Host (2x) $8478 Hospitality                  $1460 </a:t>
            </a:r>
          </a:p>
          <a:p>
            <a:pPr marL="0" indent="0">
              <a:buNone/>
            </a:pPr>
            <a:r>
              <a:rPr lang="en-US" dirty="0"/>
              <a:t>Insurance                    $1356 </a:t>
            </a:r>
          </a:p>
          <a:p>
            <a:pPr marL="0" indent="0">
              <a:buNone/>
            </a:pPr>
            <a:r>
              <a:rPr lang="en-US" dirty="0"/>
              <a:t>Donations                   $1050 </a:t>
            </a:r>
          </a:p>
          <a:p>
            <a:pPr marL="0" indent="0">
              <a:buNone/>
            </a:pPr>
            <a:r>
              <a:rPr lang="en-US" dirty="0"/>
              <a:t>Water Testing             $  400 </a:t>
            </a:r>
          </a:p>
          <a:p>
            <a:pPr marL="0" indent="0">
              <a:buNone/>
            </a:pPr>
            <a:r>
              <a:rPr lang="en-US" dirty="0" err="1"/>
              <a:t>Misc</a:t>
            </a:r>
            <a:r>
              <a:rPr lang="en-US" dirty="0"/>
              <a:t>, </a:t>
            </a:r>
            <a:r>
              <a:rPr lang="en-US" dirty="0" err="1"/>
              <a:t>Postage,etc</a:t>
            </a:r>
            <a:r>
              <a:rPr lang="en-US" dirty="0"/>
              <a:t>    $  339 </a:t>
            </a:r>
          </a:p>
          <a:p>
            <a:pPr marL="0" indent="0">
              <a:buNone/>
            </a:pPr>
            <a:r>
              <a:rPr lang="en-US" dirty="0"/>
              <a:t>Supplies                       $  268</a:t>
            </a:r>
          </a:p>
          <a:p>
            <a:pPr marL="0" indent="0">
              <a:buNone/>
            </a:pPr>
            <a:r>
              <a:rPr lang="en-US" dirty="0"/>
              <a:t>Other </a:t>
            </a:r>
            <a:r>
              <a:rPr lang="en-US" dirty="0" err="1"/>
              <a:t>Misc</a:t>
            </a:r>
            <a:r>
              <a:rPr lang="en-US" dirty="0"/>
              <a:t>                  $  522 </a:t>
            </a:r>
          </a:p>
          <a:p>
            <a:pPr marL="0" indent="0">
              <a:buNone/>
            </a:pPr>
            <a:r>
              <a:rPr lang="en-US" b="1" dirty="0"/>
              <a:t>Total Expenses:        $13,863</a:t>
            </a:r>
          </a:p>
        </p:txBody>
      </p:sp>
      <p:pic>
        <p:nvPicPr>
          <p:cNvPr id="6" name="Picture 5">
            <a:extLst>
              <a:ext uri="{FF2B5EF4-FFF2-40B4-BE49-F238E27FC236}">
                <a16:creationId xmlns:a16="http://schemas.microsoft.com/office/drawing/2014/main" id="{E8BF14B5-E4DB-6A30-A7AF-F444540DC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0874" y="0"/>
            <a:ext cx="1841126" cy="1841126"/>
          </a:xfrm>
          <a:prstGeom prst="rect">
            <a:avLst/>
          </a:prstGeom>
        </p:spPr>
      </p:pic>
      <p:sp>
        <p:nvSpPr>
          <p:cNvPr id="2" name="Slide Number Placeholder 1">
            <a:extLst>
              <a:ext uri="{FF2B5EF4-FFF2-40B4-BE49-F238E27FC236}">
                <a16:creationId xmlns:a16="http://schemas.microsoft.com/office/drawing/2014/main" id="{5A2FC839-2A52-1B73-1EB4-ACEF8D003AEC}"/>
              </a:ext>
            </a:extLst>
          </p:cNvPr>
          <p:cNvSpPr>
            <a:spLocks noGrp="1"/>
          </p:cNvSpPr>
          <p:nvPr>
            <p:ph type="sldNum" sz="quarter" idx="12"/>
          </p:nvPr>
        </p:nvSpPr>
        <p:spPr/>
        <p:txBody>
          <a:bodyPr/>
          <a:lstStyle/>
          <a:p>
            <a:fld id="{78CA1821-D7C9-4D48-8D80-2EB6CD79542E}" type="slidenum">
              <a:rPr lang="en-US" smtClean="0"/>
              <a:t>7</a:t>
            </a:fld>
            <a:endParaRPr lang="en-US"/>
          </a:p>
        </p:txBody>
      </p:sp>
    </p:spTree>
    <p:extLst>
      <p:ext uri="{BB962C8B-B14F-4D97-AF65-F5344CB8AC3E}">
        <p14:creationId xmlns:p14="http://schemas.microsoft.com/office/powerpoint/2010/main" val="3658807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5CDA-E00C-199A-B864-30FAA3A2F464}"/>
              </a:ext>
            </a:extLst>
          </p:cNvPr>
          <p:cNvSpPr>
            <a:spLocks noGrp="1"/>
          </p:cNvSpPr>
          <p:nvPr>
            <p:ph type="title"/>
          </p:nvPr>
        </p:nvSpPr>
        <p:spPr/>
        <p:txBody>
          <a:bodyPr>
            <a:normAutofit fontScale="90000"/>
          </a:bodyPr>
          <a:lstStyle/>
          <a:p>
            <a:pPr algn="ctr"/>
            <a:r>
              <a:rPr lang="en-US" b="1" dirty="0"/>
              <a:t>MLPA Proposed Budget ‘26-27</a:t>
            </a:r>
          </a:p>
        </p:txBody>
      </p:sp>
      <p:sp>
        <p:nvSpPr>
          <p:cNvPr id="3" name="Text Placeholder 2">
            <a:extLst>
              <a:ext uri="{FF2B5EF4-FFF2-40B4-BE49-F238E27FC236}">
                <a16:creationId xmlns:a16="http://schemas.microsoft.com/office/drawing/2014/main" id="{F51D2B55-1EA9-C612-2205-757EA7276BCC}"/>
              </a:ext>
            </a:extLst>
          </p:cNvPr>
          <p:cNvSpPr>
            <a:spLocks noGrp="1"/>
          </p:cNvSpPr>
          <p:nvPr>
            <p:ph type="body" idx="1"/>
          </p:nvPr>
        </p:nvSpPr>
        <p:spPr>
          <a:xfrm>
            <a:off x="415600" y="1536633"/>
            <a:ext cx="11360800" cy="5205790"/>
          </a:xfrm>
        </p:spPr>
        <p:txBody>
          <a:bodyPr>
            <a:normAutofit lnSpcReduction="10000"/>
          </a:bodyPr>
          <a:lstStyle/>
          <a:p>
            <a:pPr marL="152396" indent="0">
              <a:buNone/>
            </a:pPr>
            <a:r>
              <a:rPr lang="en-US" b="1" u="sng" dirty="0"/>
              <a:t>Dues Goal</a:t>
            </a:r>
            <a:r>
              <a:rPr lang="en-US" b="1" dirty="0"/>
              <a:t>			           $12,000  (We are halfway there today)</a:t>
            </a:r>
            <a:endParaRPr lang="en-US" b="1" u="sng" dirty="0"/>
          </a:p>
          <a:p>
            <a:pPr marL="152396" indent="0">
              <a:buNone/>
            </a:pPr>
            <a:endParaRPr lang="en-US" b="1" u="sng" dirty="0"/>
          </a:p>
          <a:p>
            <a:pPr marL="152396" indent="0">
              <a:buNone/>
            </a:pPr>
            <a:r>
              <a:rPr lang="en-US" b="1" u="sng" dirty="0"/>
              <a:t>Expenses</a:t>
            </a:r>
            <a:r>
              <a:rPr lang="en-US" b="1" dirty="0"/>
              <a:t> </a:t>
            </a:r>
          </a:p>
          <a:p>
            <a:pPr marL="152396" indent="0">
              <a:buNone/>
            </a:pPr>
            <a:r>
              <a:rPr lang="en-US" dirty="0"/>
              <a:t>NH Lakes Payroll Contribution 	4500</a:t>
            </a:r>
          </a:p>
          <a:p>
            <a:pPr marL="152396" indent="0">
              <a:buNone/>
            </a:pPr>
            <a:r>
              <a:rPr lang="en-US" dirty="0"/>
              <a:t>Insurance                                           	1400</a:t>
            </a:r>
          </a:p>
          <a:p>
            <a:pPr marL="152396" indent="0">
              <a:buNone/>
            </a:pPr>
            <a:r>
              <a:rPr lang="en-US" dirty="0"/>
              <a:t>Lake Testing                                       	1200</a:t>
            </a:r>
          </a:p>
          <a:p>
            <a:pPr marL="152396" indent="0">
              <a:buNone/>
            </a:pPr>
            <a:r>
              <a:rPr lang="en-US" dirty="0"/>
              <a:t>Hospitality                                          	1100</a:t>
            </a:r>
          </a:p>
          <a:p>
            <a:pPr marL="152396" indent="0">
              <a:buNone/>
            </a:pPr>
            <a:r>
              <a:rPr lang="en-US" dirty="0"/>
              <a:t>Donations                                                    1100</a:t>
            </a:r>
          </a:p>
          <a:p>
            <a:pPr marL="152396" indent="0">
              <a:buNone/>
            </a:pPr>
            <a:r>
              <a:rPr lang="en-US" dirty="0"/>
              <a:t>Website Fees                                    	   450</a:t>
            </a:r>
          </a:p>
          <a:p>
            <a:pPr marL="152396" indent="0">
              <a:buNone/>
            </a:pPr>
            <a:r>
              <a:rPr lang="en-US" dirty="0"/>
              <a:t>Postage, </a:t>
            </a:r>
            <a:r>
              <a:rPr lang="en-US" dirty="0" err="1"/>
              <a:t>etc</a:t>
            </a:r>
            <a:r>
              <a:rPr lang="en-US" dirty="0"/>
              <a:t>                                        	   350</a:t>
            </a:r>
          </a:p>
          <a:p>
            <a:pPr marL="152396" indent="0">
              <a:buNone/>
            </a:pPr>
            <a:r>
              <a:rPr lang="en-US" dirty="0"/>
              <a:t>Supplies                                               	   250</a:t>
            </a:r>
          </a:p>
          <a:p>
            <a:pPr marL="152396" indent="0">
              <a:buNone/>
            </a:pPr>
            <a:r>
              <a:rPr lang="en-US" dirty="0"/>
              <a:t>NH Lakes Congress                        	   250</a:t>
            </a:r>
          </a:p>
          <a:p>
            <a:pPr marL="152396" indent="0">
              <a:buNone/>
            </a:pPr>
            <a:r>
              <a:rPr lang="en-US" dirty="0"/>
              <a:t>Other                                                     	   250</a:t>
            </a:r>
          </a:p>
          <a:p>
            <a:pPr marL="152396" indent="0">
              <a:buNone/>
            </a:pPr>
            <a:r>
              <a:rPr lang="en-US" b="1" dirty="0"/>
              <a:t>TOTAL                                                      $11,600</a:t>
            </a:r>
            <a:endParaRPr lang="en-US" dirty="0"/>
          </a:p>
        </p:txBody>
      </p:sp>
      <p:pic>
        <p:nvPicPr>
          <p:cNvPr id="4" name="Picture 3" descr="focus photography of person counting dollar banknotes">
            <a:extLst>
              <a:ext uri="{FF2B5EF4-FFF2-40B4-BE49-F238E27FC236}">
                <a16:creationId xmlns:a16="http://schemas.microsoft.com/office/drawing/2014/main" id="{8B071599-27C1-B923-1C37-41CFB0CD95FA}"/>
              </a:ext>
            </a:extLst>
          </p:cNvPr>
          <p:cNvPicPr>
            <a:picLocks noChangeAspect="1"/>
          </p:cNvPicPr>
          <p:nvPr/>
        </p:nvPicPr>
        <p:blipFill>
          <a:blip r:embed="rId2"/>
          <a:stretch>
            <a:fillRect/>
          </a:stretch>
        </p:blipFill>
        <p:spPr>
          <a:xfrm>
            <a:off x="7100046" y="2662826"/>
            <a:ext cx="4852147" cy="3234764"/>
          </a:xfrm>
          <a:prstGeom prst="rect">
            <a:avLst/>
          </a:prstGeom>
        </p:spPr>
      </p:pic>
      <p:sp>
        <p:nvSpPr>
          <p:cNvPr id="5" name="Slide Number Placeholder 4">
            <a:extLst>
              <a:ext uri="{FF2B5EF4-FFF2-40B4-BE49-F238E27FC236}">
                <a16:creationId xmlns:a16="http://schemas.microsoft.com/office/drawing/2014/main" id="{EE7E6052-55E0-7F9D-4F92-4C1FF27DB99E}"/>
              </a:ext>
            </a:extLst>
          </p:cNvPr>
          <p:cNvSpPr>
            <a:spLocks noGrp="1"/>
          </p:cNvSpPr>
          <p:nvPr>
            <p:ph type="sldNum" idx="12"/>
          </p:nvPr>
        </p:nvSpPr>
        <p:spPr/>
        <p:txBody>
          <a:bodyPr/>
          <a:lstStyle/>
          <a:p>
            <a:fld id="{00000000-1234-1234-1234-123412341234}" type="slidenum">
              <a:rPr lang="en" smtClean="0"/>
              <a:pPr/>
              <a:t>8</a:t>
            </a:fld>
            <a:endParaRPr lang="en"/>
          </a:p>
        </p:txBody>
      </p:sp>
    </p:spTree>
    <p:extLst>
      <p:ext uri="{BB962C8B-B14F-4D97-AF65-F5344CB8AC3E}">
        <p14:creationId xmlns:p14="http://schemas.microsoft.com/office/powerpoint/2010/main" val="3827992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15600" y="282574"/>
            <a:ext cx="11360800" cy="1074393"/>
          </a:xfrm>
          <a:prstGeom prst="rect">
            <a:avLst/>
          </a:prstGeom>
        </p:spPr>
        <p:txBody>
          <a:bodyPr spcFirstLastPara="1" vert="horz" wrap="square" lIns="121900" tIns="121900" rIns="121900" bIns="121900" rtlCol="0" anchor="t" anchorCtr="0">
            <a:normAutofit/>
          </a:bodyPr>
          <a:lstStyle/>
          <a:p>
            <a:pPr algn="ctr"/>
            <a:r>
              <a:rPr lang="en" b="1" dirty="0">
                <a:latin typeface="Comfortaa Medium"/>
                <a:ea typeface="Comfortaa Medium"/>
                <a:cs typeface="Comfortaa Medium"/>
                <a:sym typeface="Comfortaa Medium"/>
              </a:rPr>
              <a:t>Cash Balance	</a:t>
            </a:r>
            <a:endParaRPr b="1" dirty="0">
              <a:latin typeface="Comfortaa Medium"/>
              <a:ea typeface="Comfortaa Medium"/>
              <a:cs typeface="Comfortaa Medium"/>
              <a:sym typeface="Comfortaa Medium"/>
            </a:endParaRPr>
          </a:p>
        </p:txBody>
      </p:sp>
      <p:sp>
        <p:nvSpPr>
          <p:cNvPr id="68" name="Google Shape;68;p15"/>
          <p:cNvSpPr txBox="1">
            <a:spLocks noGrp="1"/>
          </p:cNvSpPr>
          <p:nvPr>
            <p:ph type="body" idx="1"/>
          </p:nvPr>
        </p:nvSpPr>
        <p:spPr>
          <a:xfrm>
            <a:off x="995680" y="1076960"/>
            <a:ext cx="10780720" cy="5014873"/>
          </a:xfrm>
          <a:prstGeom prst="rect">
            <a:avLst/>
          </a:prstGeom>
        </p:spPr>
        <p:txBody>
          <a:bodyPr spcFirstLastPara="1" vert="horz" wrap="square" lIns="121900" tIns="121900" rIns="121900" bIns="121900" rtlCol="0" anchor="t" anchorCtr="0">
            <a:normAutofit/>
          </a:bodyPr>
          <a:lstStyle/>
          <a:p>
            <a:pPr marL="0" indent="0">
              <a:buNone/>
            </a:pPr>
            <a:endParaRPr dirty="0"/>
          </a:p>
          <a:p>
            <a:pPr marL="0" indent="0">
              <a:spcBef>
                <a:spcPts val="1600"/>
              </a:spcBef>
              <a:buNone/>
            </a:pPr>
            <a:r>
              <a:rPr lang="en" sz="3333" b="1" dirty="0">
                <a:latin typeface="Comfortaa"/>
                <a:ea typeface="Comfortaa"/>
                <a:cs typeface="Comfortaa"/>
                <a:sym typeface="Comfortaa"/>
              </a:rPr>
              <a:t>          Cash Balance July 1, 2025		 $56,508</a:t>
            </a:r>
            <a:endParaRPr sz="3333" b="1" dirty="0">
              <a:latin typeface="Comfortaa"/>
              <a:ea typeface="Comfortaa"/>
              <a:cs typeface="Comfortaa"/>
              <a:sym typeface="Comfortaa"/>
            </a:endParaRPr>
          </a:p>
          <a:p>
            <a:pPr marL="0" indent="0">
              <a:spcBef>
                <a:spcPts val="1600"/>
              </a:spcBef>
              <a:buNone/>
            </a:pPr>
            <a:r>
              <a:rPr lang="en" sz="3333" b="1" dirty="0">
                <a:latin typeface="Comfortaa"/>
                <a:ea typeface="Comfortaa"/>
                <a:cs typeface="Comfortaa"/>
                <a:sym typeface="Comfortaa"/>
              </a:rPr>
              <a:t>        Cash Balance May 29, 2026	  $53,342</a:t>
            </a:r>
          </a:p>
          <a:p>
            <a:pPr marL="0" indent="0">
              <a:spcBef>
                <a:spcPts val="1600"/>
              </a:spcBef>
              <a:buNone/>
            </a:pPr>
            <a:endParaRPr sz="3333" b="1" dirty="0">
              <a:latin typeface="Comfortaa"/>
              <a:ea typeface="Comfortaa"/>
              <a:cs typeface="Comfortaa"/>
              <a:sym typeface="Comfortaa"/>
            </a:endParaRPr>
          </a:p>
          <a:p>
            <a:pPr marL="0" indent="0">
              <a:spcBef>
                <a:spcPts val="1600"/>
              </a:spcBef>
              <a:spcAft>
                <a:spcPts val="1600"/>
              </a:spcAft>
              <a:buNone/>
            </a:pPr>
            <a:endParaRPr sz="3333" b="1" dirty="0"/>
          </a:p>
        </p:txBody>
      </p:sp>
      <p:pic>
        <p:nvPicPr>
          <p:cNvPr id="5" name="Picture 4">
            <a:extLst>
              <a:ext uri="{FF2B5EF4-FFF2-40B4-BE49-F238E27FC236}">
                <a16:creationId xmlns:a16="http://schemas.microsoft.com/office/drawing/2014/main" id="{60C854AC-2341-E4A1-148F-37365E2314CB}"/>
              </a:ext>
            </a:extLst>
          </p:cNvPr>
          <p:cNvPicPr>
            <a:picLocks noChangeAspect="1"/>
          </p:cNvPicPr>
          <p:nvPr/>
        </p:nvPicPr>
        <p:blipFill>
          <a:blip r:embed="rId3"/>
          <a:stretch>
            <a:fillRect/>
          </a:stretch>
        </p:blipFill>
        <p:spPr>
          <a:xfrm>
            <a:off x="1971040" y="3132879"/>
            <a:ext cx="7376160" cy="3442547"/>
          </a:xfrm>
          <a:prstGeom prst="rect">
            <a:avLst/>
          </a:prstGeom>
        </p:spPr>
      </p:pic>
      <p:sp>
        <p:nvSpPr>
          <p:cNvPr id="6" name="Slide Number Placeholder 5">
            <a:extLst>
              <a:ext uri="{FF2B5EF4-FFF2-40B4-BE49-F238E27FC236}">
                <a16:creationId xmlns:a16="http://schemas.microsoft.com/office/drawing/2014/main" id="{7D08D064-5D2B-61DB-7630-CB21A4F3E59E}"/>
              </a:ext>
            </a:extLst>
          </p:cNvPr>
          <p:cNvSpPr>
            <a:spLocks noGrp="1"/>
          </p:cNvSpPr>
          <p:nvPr>
            <p:ph type="sldNum" idx="12"/>
          </p:nvPr>
        </p:nvSpPr>
        <p:spPr/>
        <p:txBody>
          <a:bodyPr/>
          <a:lstStyle/>
          <a:p>
            <a:fld id="{00000000-1234-1234-1234-123412341234}" type="slidenum">
              <a:rPr lang="en" smtClean="0"/>
              <a:pPr/>
              <a:t>9</a:t>
            </a:fld>
            <a:endParaRPr lang="en"/>
          </a:p>
        </p:txBody>
      </p:sp>
    </p:spTree>
    <p:extLst>
      <p:ext uri="{BB962C8B-B14F-4D97-AF65-F5344CB8AC3E}">
        <p14:creationId xmlns:p14="http://schemas.microsoft.com/office/powerpoint/2010/main" val="4113508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11179</TotalTime>
  <Words>3064</Words>
  <Application>Microsoft Office PowerPoint</Application>
  <PresentationFormat>Widescreen</PresentationFormat>
  <Paragraphs>383</Paragraphs>
  <Slides>34</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Aptos</vt:lpstr>
      <vt:lpstr>Aptos Display</vt:lpstr>
      <vt:lpstr>Arial</vt:lpstr>
      <vt:lpstr>Calibri</vt:lpstr>
      <vt:lpstr>Comfortaa</vt:lpstr>
      <vt:lpstr>Comfortaa Medium</vt:lpstr>
      <vt:lpstr>Wingdings</vt:lpstr>
      <vt:lpstr>Office Theme</vt:lpstr>
      <vt:lpstr>MLPA Annual Meeting 2026</vt:lpstr>
      <vt:lpstr>     AGENDA</vt:lpstr>
      <vt:lpstr>We Remember   Ann Gilman Freeze Otto “Bud” Nemec</vt:lpstr>
      <vt:lpstr>Lakes Region Planning Commission Ayers Cotton Award:   STEVE SCAPICCHIO</vt:lpstr>
      <vt:lpstr>How Can You Help Today?</vt:lpstr>
      <vt:lpstr>Secretary’s Report</vt:lpstr>
      <vt:lpstr>2026 MLPA Financial Report Gary Philbin, Treasurer</vt:lpstr>
      <vt:lpstr>MLPA Proposed Budget ‘26-27</vt:lpstr>
      <vt:lpstr>Cash Balance </vt:lpstr>
      <vt:lpstr>Tax Break for Donations</vt:lpstr>
      <vt:lpstr>Donations </vt:lpstr>
      <vt:lpstr>Nominations 2026</vt:lpstr>
      <vt:lpstr>Lake Legislation 2026</vt:lpstr>
      <vt:lpstr>Mirror Lake Water Clarity </vt:lpstr>
      <vt:lpstr>Diminished Acid Rain</vt:lpstr>
      <vt:lpstr>Mirror Lake Threats</vt:lpstr>
      <vt:lpstr> </vt:lpstr>
      <vt:lpstr>Lake Hosts </vt:lpstr>
      <vt:lpstr>Aquatic Plant Monitoring “Weed Watchers”</vt:lpstr>
      <vt:lpstr>New Hampshire Climate Change</vt:lpstr>
      <vt:lpstr> Neonicotinoids  </vt:lpstr>
      <vt:lpstr>DJ Septic 10%</vt:lpstr>
      <vt:lpstr>NHCWSRF       NHCleanWaterStateRevolvingFund  Mirror Lake Tasks $100,000  NH Governor’s Council</vt:lpstr>
      <vt:lpstr>Mirror Lake Phosphorus</vt:lpstr>
      <vt:lpstr>Phosphorus Loading = Cyanobacteria Blooms</vt:lpstr>
      <vt:lpstr>Safe to Swim?</vt:lpstr>
      <vt:lpstr>Assess Before Entering the Water</vt:lpstr>
      <vt:lpstr>The Stick Test</vt:lpstr>
      <vt:lpstr>Our Loons</vt:lpstr>
      <vt:lpstr>Path Forward</vt:lpstr>
      <vt:lpstr>Welcome New Neighbors</vt:lpstr>
      <vt:lpstr>Get Your Mirror Lake Shirt! $25 or 2 for $40!</vt:lpstr>
      <vt:lpstr>Social Events</vt:lpstr>
      <vt:lpstr>  MLPA Website https://www.mirrorlakenh.org/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Kathleen Sciarappa</dc:creator>
  <cp:lastModifiedBy>Kathleen Sciarappa</cp:lastModifiedBy>
  <cp:revision>1</cp:revision>
  <dcterms:created xsi:type="dcterms:W3CDTF">2026-06-09T12:37:04Z</dcterms:created>
  <dcterms:modified xsi:type="dcterms:W3CDTF">2026-06-28T15:40:04Z</dcterms:modified>
</cp:coreProperties>
</file>